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73DFA3-1012-DE62-95A0-049A11F9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8"/>
            <a:ext cx="8640000" cy="5033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783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063941-068E-B5A2-B1C3-9A467D11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66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B1926AB-590B-56D3-1F26-EBB51E454A3D}"/>
              </a:ext>
            </a:extLst>
          </p:cNvPr>
          <p:cNvSpPr/>
          <p:nvPr/>
        </p:nvSpPr>
        <p:spPr bwMode="white">
          <a:xfrm>
            <a:off x="177896" y="1223174"/>
            <a:ext cx="7582624" cy="396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1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204A1E-4F3A-CA6D-674A-D7DCE4AA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88FA345-D706-BA19-FB79-95FCC7D00048}"/>
              </a:ext>
            </a:extLst>
          </p:cNvPr>
          <p:cNvSpPr/>
          <p:nvPr/>
        </p:nvSpPr>
        <p:spPr bwMode="white">
          <a:xfrm>
            <a:off x="177896" y="1223006"/>
            <a:ext cx="7820771" cy="253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DE00AA-D21D-985E-0319-EF406EDD9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307C7E-4F6B-00FC-5A3F-7EFDCF57D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00" y="3747053"/>
            <a:ext cx="5400000" cy="702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CCB411-5BD4-98F2-3408-17DEB91D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5"/>
            <a:ext cx="8010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FDB934-1D0D-BEA0-6864-466F9D4E1BE7}"/>
              </a:ext>
            </a:extLst>
          </p:cNvPr>
          <p:cNvSpPr/>
          <p:nvPr/>
        </p:nvSpPr>
        <p:spPr bwMode="white">
          <a:xfrm>
            <a:off x="2671132" y="5068686"/>
            <a:ext cx="432739" cy="282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27BD29-CA9E-0AA8-8072-098D9C4C86E7}"/>
              </a:ext>
            </a:extLst>
          </p:cNvPr>
          <p:cNvSpPr/>
          <p:nvPr/>
        </p:nvSpPr>
        <p:spPr bwMode="white">
          <a:xfrm>
            <a:off x="3545442" y="5793103"/>
            <a:ext cx="247279" cy="282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C60A90-9442-89BB-22BA-48B5B54B10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07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6323DD-D18F-CAC3-88D8-F2259BADA5C9}"/>
              </a:ext>
            </a:extLst>
          </p:cNvPr>
          <p:cNvSpPr/>
          <p:nvPr/>
        </p:nvSpPr>
        <p:spPr bwMode="white">
          <a:xfrm>
            <a:off x="1016176" y="1251711"/>
            <a:ext cx="876383" cy="391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402DBD-C4C8-6383-CD16-6E16E11F25B5}"/>
              </a:ext>
            </a:extLst>
          </p:cNvPr>
          <p:cNvSpPr/>
          <p:nvPr/>
        </p:nvSpPr>
        <p:spPr bwMode="white">
          <a:xfrm>
            <a:off x="825658" y="2062568"/>
            <a:ext cx="438191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B3FF8C-3A69-4542-30E8-1E02CD01B54E}"/>
              </a:ext>
            </a:extLst>
          </p:cNvPr>
          <p:cNvSpPr/>
          <p:nvPr/>
        </p:nvSpPr>
        <p:spPr bwMode="white">
          <a:xfrm>
            <a:off x="616088" y="2806649"/>
            <a:ext cx="819228" cy="400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7E89ED-FA4D-76BB-BF5F-0BAC3584C20E}"/>
              </a:ext>
            </a:extLst>
          </p:cNvPr>
          <p:cNvSpPr/>
          <p:nvPr/>
        </p:nvSpPr>
        <p:spPr bwMode="white">
          <a:xfrm>
            <a:off x="787554" y="3627046"/>
            <a:ext cx="266725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B68387-949C-C376-98FB-F87EECD4AA5D}"/>
              </a:ext>
            </a:extLst>
          </p:cNvPr>
          <p:cNvSpPr/>
          <p:nvPr/>
        </p:nvSpPr>
        <p:spPr bwMode="white">
          <a:xfrm>
            <a:off x="6083960" y="3588888"/>
            <a:ext cx="1228842" cy="391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5BA4C7-5B60-0C28-3F2A-C5263DDB4FF4}"/>
              </a:ext>
            </a:extLst>
          </p:cNvPr>
          <p:cNvSpPr/>
          <p:nvPr/>
        </p:nvSpPr>
        <p:spPr bwMode="white">
          <a:xfrm>
            <a:off x="930443" y="5181985"/>
            <a:ext cx="180992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44436A-8902-9600-2BE5-83397D4925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2923"/>
            <a:ext cx="7889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2EF85E-7C0A-B5A3-FD79-DD80AFC65F82}"/>
              </a:ext>
            </a:extLst>
          </p:cNvPr>
          <p:cNvSpPr/>
          <p:nvPr/>
        </p:nvSpPr>
        <p:spPr bwMode="white">
          <a:xfrm>
            <a:off x="3495400" y="2969569"/>
            <a:ext cx="365344" cy="29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43D57D-1585-F68F-2484-66EFA074AFB1}"/>
              </a:ext>
            </a:extLst>
          </p:cNvPr>
          <p:cNvSpPr/>
          <p:nvPr/>
        </p:nvSpPr>
        <p:spPr bwMode="white">
          <a:xfrm>
            <a:off x="5269930" y="3726548"/>
            <a:ext cx="243562" cy="26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EA7DBE-7E7C-B1DD-7E6C-59CA5B54489E}"/>
              </a:ext>
            </a:extLst>
          </p:cNvPr>
          <p:cNvSpPr/>
          <p:nvPr/>
        </p:nvSpPr>
        <p:spPr bwMode="white">
          <a:xfrm>
            <a:off x="4008622" y="4396518"/>
            <a:ext cx="1530967" cy="36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598F7A-AA2D-2300-B15F-9C96422354E3}"/>
              </a:ext>
            </a:extLst>
          </p:cNvPr>
          <p:cNvSpPr/>
          <p:nvPr/>
        </p:nvSpPr>
        <p:spPr bwMode="white">
          <a:xfrm>
            <a:off x="3608483" y="5118693"/>
            <a:ext cx="1504870" cy="36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B0B89E-E26A-DA51-3D04-B4D429B9AC86}"/>
              </a:ext>
            </a:extLst>
          </p:cNvPr>
          <p:cNvSpPr/>
          <p:nvPr/>
        </p:nvSpPr>
        <p:spPr bwMode="white">
          <a:xfrm>
            <a:off x="4834997" y="5866971"/>
            <a:ext cx="1296102" cy="36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5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C7862F-F5A6-633B-5194-EB49E1B9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95689"/>
            <a:ext cx="8640000" cy="568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5816EB-445C-26AB-8700-6195EEEF54DC}"/>
              </a:ext>
            </a:extLst>
          </p:cNvPr>
          <p:cNvSpPr/>
          <p:nvPr/>
        </p:nvSpPr>
        <p:spPr bwMode="white">
          <a:xfrm>
            <a:off x="892338" y="3882889"/>
            <a:ext cx="7963661" cy="228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D6E31E-ECA5-5030-F5CC-D543FAE7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9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69628D-B55A-5663-1B0B-EB36E534BD88}"/>
              </a:ext>
            </a:extLst>
          </p:cNvPr>
          <p:cNvSpPr/>
          <p:nvPr/>
        </p:nvSpPr>
        <p:spPr bwMode="white">
          <a:xfrm>
            <a:off x="1406738" y="3417180"/>
            <a:ext cx="7096802" cy="400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9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B75687-EBCA-779D-562C-7FB8BDF5EB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2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0712A5-7306-6CFC-54E4-CFC54FAF5949}"/>
              </a:ext>
            </a:extLst>
          </p:cNvPr>
          <p:cNvSpPr/>
          <p:nvPr/>
        </p:nvSpPr>
        <p:spPr bwMode="white">
          <a:xfrm>
            <a:off x="730398" y="1899737"/>
            <a:ext cx="7525705" cy="1267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87FF66-4429-23D3-4177-1DAF112232D7}"/>
              </a:ext>
            </a:extLst>
          </p:cNvPr>
          <p:cNvSpPr/>
          <p:nvPr/>
        </p:nvSpPr>
        <p:spPr bwMode="white">
          <a:xfrm>
            <a:off x="730399" y="4034869"/>
            <a:ext cx="7058699" cy="1105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8FE1A0-43A4-F1BC-5DC2-6CD903319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65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061044-A142-B3CD-9A56-78F7D1996A64}"/>
              </a:ext>
            </a:extLst>
          </p:cNvPr>
          <p:cNvSpPr/>
          <p:nvPr/>
        </p:nvSpPr>
        <p:spPr bwMode="white">
          <a:xfrm>
            <a:off x="730399" y="1938292"/>
            <a:ext cx="6487144" cy="1821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