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8" r:id="rId5"/>
    <p:sldId id="277" r:id="rId6"/>
    <p:sldId id="276" r:id="rId7"/>
    <p:sldId id="274" r:id="rId8"/>
    <p:sldId id="272" r:id="rId9"/>
    <p:sldId id="270" r:id="rId10"/>
    <p:sldId id="269" r:id="rId11"/>
    <p:sldId id="268" r:id="rId12"/>
    <p:sldId id="267" r:id="rId13"/>
    <p:sldId id="266" r:id="rId14"/>
    <p:sldId id="264" r:id="rId15"/>
    <p:sldId id="263" r:id="rId16"/>
    <p:sldId id="261" r:id="rId17"/>
    <p:sldId id="279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615065-1143-3CFF-A2EA-4B4B5EADF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5B7839-AD1A-2C5A-19C4-5B52117EA0C9}"/>
              </a:ext>
            </a:extLst>
          </p:cNvPr>
          <p:cNvSpPr/>
          <p:nvPr/>
        </p:nvSpPr>
        <p:spPr bwMode="white">
          <a:xfrm>
            <a:off x="1006512" y="3363116"/>
            <a:ext cx="3075173" cy="82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525607-C036-0D31-F6B1-C56AF5B3F017}"/>
              </a:ext>
            </a:extLst>
          </p:cNvPr>
          <p:cNvSpPr/>
          <p:nvPr/>
        </p:nvSpPr>
        <p:spPr bwMode="white">
          <a:xfrm>
            <a:off x="4614842" y="3363116"/>
            <a:ext cx="2875239" cy="28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A61BED-0172-8F95-CD24-C39BB78D7F5D}"/>
              </a:ext>
            </a:extLst>
          </p:cNvPr>
          <p:cNvSpPr/>
          <p:nvPr/>
        </p:nvSpPr>
        <p:spPr bwMode="white">
          <a:xfrm>
            <a:off x="8023239" y="3363116"/>
            <a:ext cx="2161190" cy="28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78584E-0A16-0E62-1ACA-B6E4ABFE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04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533C6B-3854-C41C-112A-4309177329DC}"/>
              </a:ext>
            </a:extLst>
          </p:cNvPr>
          <p:cNvSpPr/>
          <p:nvPr/>
        </p:nvSpPr>
        <p:spPr bwMode="white">
          <a:xfrm>
            <a:off x="3605652" y="3303472"/>
            <a:ext cx="1228165" cy="154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311351-F30E-191C-C450-EFE63EDBDB74}"/>
              </a:ext>
            </a:extLst>
          </p:cNvPr>
          <p:cNvSpPr/>
          <p:nvPr/>
        </p:nvSpPr>
        <p:spPr bwMode="white">
          <a:xfrm>
            <a:off x="6604661" y="4056588"/>
            <a:ext cx="1599471" cy="791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6200FA-630D-4E4D-32F0-EFC8758E3ED3}"/>
              </a:ext>
            </a:extLst>
          </p:cNvPr>
          <p:cNvSpPr/>
          <p:nvPr/>
        </p:nvSpPr>
        <p:spPr bwMode="white">
          <a:xfrm>
            <a:off x="8185090" y="3770594"/>
            <a:ext cx="1799404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5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97593-89CB-761B-A482-921A716416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301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31F12A-D283-50B9-B1A4-F232E5D5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7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527CB5-5F2B-6A56-20A6-BE754A6EA60B}"/>
              </a:ext>
            </a:extLst>
          </p:cNvPr>
          <p:cNvSpPr/>
          <p:nvPr/>
        </p:nvSpPr>
        <p:spPr bwMode="white">
          <a:xfrm>
            <a:off x="3215305" y="2882872"/>
            <a:ext cx="6013536" cy="205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B114E08-B59A-BC2B-7BE5-6428DE65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7811"/>
            <a:ext cx="11520000" cy="1140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CF6992-FE0C-04FD-F60A-E4C121A4ADCA}"/>
              </a:ext>
            </a:extLst>
          </p:cNvPr>
          <p:cNvSpPr/>
          <p:nvPr/>
        </p:nvSpPr>
        <p:spPr bwMode="white">
          <a:xfrm>
            <a:off x="6071504" y="5532366"/>
            <a:ext cx="1218644" cy="27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C5F766-63BE-2DAA-BEDF-0B60D9F8D160}"/>
              </a:ext>
            </a:extLst>
          </p:cNvPr>
          <p:cNvSpPr/>
          <p:nvPr/>
        </p:nvSpPr>
        <p:spPr bwMode="white">
          <a:xfrm>
            <a:off x="1672958" y="6049749"/>
            <a:ext cx="637884" cy="27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203B0A-9955-AA09-7671-7C3F342E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A92436-1054-1732-541F-6A0EE156FA04}"/>
              </a:ext>
            </a:extLst>
          </p:cNvPr>
          <p:cNvSpPr/>
          <p:nvPr/>
        </p:nvSpPr>
        <p:spPr bwMode="white">
          <a:xfrm>
            <a:off x="2501256" y="2330475"/>
            <a:ext cx="3103735" cy="88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7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9E8A73-C9E4-57FF-E66F-1A549E4B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9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CE6C61-8AA3-B8B8-7078-C6C808E0399A}"/>
              </a:ext>
            </a:extLst>
          </p:cNvPr>
          <p:cNvSpPr/>
          <p:nvPr/>
        </p:nvSpPr>
        <p:spPr bwMode="white">
          <a:xfrm>
            <a:off x="2063305" y="1979747"/>
            <a:ext cx="4484231" cy="131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4FBBA95-3916-272F-EC39-82C17C9ED2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98870"/>
            <a:ext cx="11520000" cy="309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073AB4-4224-432F-4389-46A544383DC6}"/>
              </a:ext>
            </a:extLst>
          </p:cNvPr>
          <p:cNvSpPr/>
          <p:nvPr/>
        </p:nvSpPr>
        <p:spPr bwMode="white">
          <a:xfrm>
            <a:off x="2063305" y="4939321"/>
            <a:ext cx="5017388" cy="132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6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A73B0D-BDE0-D445-D241-723A59C935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7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E27ACE-45A0-04B9-76DB-9BD62250C37E}"/>
              </a:ext>
            </a:extLst>
          </p:cNvPr>
          <p:cNvSpPr/>
          <p:nvPr/>
        </p:nvSpPr>
        <p:spPr bwMode="white">
          <a:xfrm>
            <a:off x="2063305" y="2512976"/>
            <a:ext cx="4579438" cy="791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D179A7E-A480-B043-7EC4-E68D7D5B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58636"/>
            <a:ext cx="11520000" cy="2552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矩形 2">
            <a:extLst>
              <a:ext uri="{FF2B5EF4-FFF2-40B4-BE49-F238E27FC236}">
                <a16:creationId xmlns:a16="http://schemas.microsoft.com/office/drawing/2014/main" id="{B30B5069-A4A9-CE81-A06B-FE9EEE984EA9}"/>
              </a:ext>
            </a:extLst>
          </p:cNvPr>
          <p:cNvSpPr/>
          <p:nvPr/>
        </p:nvSpPr>
        <p:spPr bwMode="white">
          <a:xfrm>
            <a:off x="2567900" y="2158525"/>
            <a:ext cx="4579438" cy="7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2514600"/>
            <a:ext cx="57721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AB2B6-94DA-ED2A-0200-1A65CBB2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0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4B4A76-AFB4-088A-C4BE-E6418DEC3975}"/>
              </a:ext>
            </a:extLst>
          </p:cNvPr>
          <p:cNvSpPr/>
          <p:nvPr/>
        </p:nvSpPr>
        <p:spPr bwMode="white">
          <a:xfrm>
            <a:off x="11003206" y="1310294"/>
            <a:ext cx="399867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E8F3C3-B4FF-A28E-CEB1-FD3FF10202CE}"/>
              </a:ext>
            </a:extLst>
          </p:cNvPr>
          <p:cNvSpPr/>
          <p:nvPr/>
        </p:nvSpPr>
        <p:spPr bwMode="white">
          <a:xfrm>
            <a:off x="6442809" y="1814900"/>
            <a:ext cx="35226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1A94E1-F076-AC35-A8E6-CFD49ED7297A}"/>
              </a:ext>
            </a:extLst>
          </p:cNvPr>
          <p:cNvSpPr/>
          <p:nvPr/>
        </p:nvSpPr>
        <p:spPr bwMode="white">
          <a:xfrm>
            <a:off x="4329223" y="2300465"/>
            <a:ext cx="1209123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31F7E-C3C5-78AA-C7BD-99A42F71822C}"/>
              </a:ext>
            </a:extLst>
          </p:cNvPr>
          <p:cNvSpPr/>
          <p:nvPr/>
        </p:nvSpPr>
        <p:spPr bwMode="white">
          <a:xfrm>
            <a:off x="6737950" y="2329027"/>
            <a:ext cx="456991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ABE015-C6DC-393C-252C-F6F24AC9BF19}"/>
              </a:ext>
            </a:extLst>
          </p:cNvPr>
          <p:cNvSpPr/>
          <p:nvPr/>
        </p:nvSpPr>
        <p:spPr bwMode="white">
          <a:xfrm>
            <a:off x="6823636" y="2843154"/>
            <a:ext cx="78069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74056C-56F7-244E-4B19-28ED74993280}"/>
              </a:ext>
            </a:extLst>
          </p:cNvPr>
          <p:cNvSpPr/>
          <p:nvPr/>
        </p:nvSpPr>
        <p:spPr bwMode="white">
          <a:xfrm>
            <a:off x="10565256" y="2843154"/>
            <a:ext cx="580760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5E4CC2-C645-5B99-B659-4C7CD15A514D}"/>
              </a:ext>
            </a:extLst>
          </p:cNvPr>
          <p:cNvSpPr/>
          <p:nvPr/>
        </p:nvSpPr>
        <p:spPr bwMode="white">
          <a:xfrm>
            <a:off x="6661785" y="3347761"/>
            <a:ext cx="790214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9453B4-1D7A-F85B-ADD9-64B75E5A1383}"/>
              </a:ext>
            </a:extLst>
          </p:cNvPr>
          <p:cNvSpPr/>
          <p:nvPr/>
        </p:nvSpPr>
        <p:spPr bwMode="white">
          <a:xfrm>
            <a:off x="9813123" y="3347761"/>
            <a:ext cx="352263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FC82A0-ACF7-9A5C-1518-A543D3D10B69}"/>
              </a:ext>
            </a:extLst>
          </p:cNvPr>
          <p:cNvSpPr/>
          <p:nvPr/>
        </p:nvSpPr>
        <p:spPr bwMode="white">
          <a:xfrm>
            <a:off x="9156198" y="3861888"/>
            <a:ext cx="199932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2AA1AD-C8BA-50C0-C375-63448F27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5B812E-5ACE-F2A6-0BE4-2B766174E4BF}"/>
              </a:ext>
            </a:extLst>
          </p:cNvPr>
          <p:cNvSpPr/>
          <p:nvPr/>
        </p:nvSpPr>
        <p:spPr bwMode="white">
          <a:xfrm>
            <a:off x="1396859" y="1329508"/>
            <a:ext cx="19993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152677-9A19-467D-09D1-6824EC28D48B}"/>
              </a:ext>
            </a:extLst>
          </p:cNvPr>
          <p:cNvSpPr/>
          <p:nvPr/>
        </p:nvSpPr>
        <p:spPr bwMode="white">
          <a:xfrm>
            <a:off x="3158181" y="1834258"/>
            <a:ext cx="637884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81897F-1AC8-9A1C-F32D-15814DA6853E}"/>
              </a:ext>
            </a:extLst>
          </p:cNvPr>
          <p:cNvSpPr/>
          <p:nvPr/>
        </p:nvSpPr>
        <p:spPr bwMode="white">
          <a:xfrm>
            <a:off x="8651603" y="1834258"/>
            <a:ext cx="942545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AFE4DE-FE84-C723-D2E7-A2C84FECB654}"/>
              </a:ext>
            </a:extLst>
          </p:cNvPr>
          <p:cNvSpPr/>
          <p:nvPr/>
        </p:nvSpPr>
        <p:spPr bwMode="white">
          <a:xfrm>
            <a:off x="2939206" y="2348531"/>
            <a:ext cx="1085355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2B180A-D1AB-EA7C-0502-57D66D42C9D2}"/>
              </a:ext>
            </a:extLst>
          </p:cNvPr>
          <p:cNvSpPr/>
          <p:nvPr/>
        </p:nvSpPr>
        <p:spPr bwMode="white">
          <a:xfrm>
            <a:off x="8137487" y="2348531"/>
            <a:ext cx="504595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23ACF0-8CA7-DEA1-C762-837EEB47DB45}"/>
              </a:ext>
            </a:extLst>
          </p:cNvPr>
          <p:cNvSpPr/>
          <p:nvPr/>
        </p:nvSpPr>
        <p:spPr bwMode="white">
          <a:xfrm>
            <a:off x="1082677" y="4710378"/>
            <a:ext cx="1132958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9F5B63-CA65-84A5-BE0D-B1148BE27D79}"/>
              </a:ext>
            </a:extLst>
          </p:cNvPr>
          <p:cNvSpPr/>
          <p:nvPr/>
        </p:nvSpPr>
        <p:spPr bwMode="white">
          <a:xfrm>
            <a:off x="9022909" y="4700854"/>
            <a:ext cx="828297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2702511" y="3638167"/>
            <a:ext cx="277832" cy="24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6300000" y="3638167"/>
            <a:ext cx="276227" cy="24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9408776" y="3620963"/>
            <a:ext cx="2914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ADCD29-6CBF-7741-DAB2-B6F512D7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4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E14C54-3425-3AC5-8C5D-B50BCC33EAFD}"/>
              </a:ext>
            </a:extLst>
          </p:cNvPr>
          <p:cNvSpPr/>
          <p:nvPr/>
        </p:nvSpPr>
        <p:spPr bwMode="white">
          <a:xfrm>
            <a:off x="4662446" y="1368457"/>
            <a:ext cx="856859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F94CB7-7998-49A7-E368-E92C7BB96816}"/>
              </a:ext>
            </a:extLst>
          </p:cNvPr>
          <p:cNvSpPr/>
          <p:nvPr/>
        </p:nvSpPr>
        <p:spPr bwMode="white">
          <a:xfrm>
            <a:off x="5919173" y="1883408"/>
            <a:ext cx="1513785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B8EC23-F5B0-208E-05BD-BE6223D3E95B}"/>
              </a:ext>
            </a:extLst>
          </p:cNvPr>
          <p:cNvSpPr/>
          <p:nvPr/>
        </p:nvSpPr>
        <p:spPr bwMode="white">
          <a:xfrm>
            <a:off x="4148330" y="2369751"/>
            <a:ext cx="1142479" cy="28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8B98E9-6005-C882-D0D5-0695159D0689}"/>
              </a:ext>
            </a:extLst>
          </p:cNvPr>
          <p:cNvSpPr/>
          <p:nvPr/>
        </p:nvSpPr>
        <p:spPr bwMode="white">
          <a:xfrm>
            <a:off x="5957256" y="2884702"/>
            <a:ext cx="1647074" cy="28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9C7117-A070-0912-34B4-B1CF8497F5ED}"/>
              </a:ext>
            </a:extLst>
          </p:cNvPr>
          <p:cNvSpPr/>
          <p:nvPr/>
        </p:nvSpPr>
        <p:spPr bwMode="white">
          <a:xfrm>
            <a:off x="8404066" y="3418726"/>
            <a:ext cx="809256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612000-63FC-AB75-E12C-493BFBCA5338}"/>
              </a:ext>
            </a:extLst>
          </p:cNvPr>
          <p:cNvSpPr/>
          <p:nvPr/>
        </p:nvSpPr>
        <p:spPr bwMode="white">
          <a:xfrm>
            <a:off x="3824628" y="3933677"/>
            <a:ext cx="495074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6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CEE76E-611F-E7DC-1C28-B7AAA170D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2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51DE69-7A80-B647-9F20-B690CF3F7E3F}"/>
              </a:ext>
            </a:extLst>
          </p:cNvPr>
          <p:cNvSpPr/>
          <p:nvPr/>
        </p:nvSpPr>
        <p:spPr bwMode="white">
          <a:xfrm>
            <a:off x="11364991" y="1351638"/>
            <a:ext cx="257057" cy="20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F37BD6-EF7D-7C92-0D36-A1C32AFF9BD7}"/>
              </a:ext>
            </a:extLst>
          </p:cNvPr>
          <p:cNvSpPr/>
          <p:nvPr/>
        </p:nvSpPr>
        <p:spPr bwMode="white">
          <a:xfrm>
            <a:off x="11364991" y="1868433"/>
            <a:ext cx="257057" cy="20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D39ED9F-498A-EFF2-99CE-1BE14CA909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6" y="2241674"/>
            <a:ext cx="11520000" cy="1982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19BA45-04CF-EF52-C290-02E97A4A3DF0}"/>
              </a:ext>
            </a:extLst>
          </p:cNvPr>
          <p:cNvSpPr/>
          <p:nvPr/>
        </p:nvSpPr>
        <p:spPr bwMode="white">
          <a:xfrm>
            <a:off x="11360767" y="2317909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C8EF90-D54E-EC5E-3DA3-3892A6C28DEA}"/>
              </a:ext>
            </a:extLst>
          </p:cNvPr>
          <p:cNvSpPr/>
          <p:nvPr/>
        </p:nvSpPr>
        <p:spPr bwMode="white">
          <a:xfrm>
            <a:off x="11322685" y="2794381"/>
            <a:ext cx="295140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C5141C-3F1F-18AF-A100-313B4D432238}"/>
              </a:ext>
            </a:extLst>
          </p:cNvPr>
          <p:cNvSpPr/>
          <p:nvPr/>
        </p:nvSpPr>
        <p:spPr bwMode="white">
          <a:xfrm>
            <a:off x="11322685" y="3794973"/>
            <a:ext cx="295140" cy="266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2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26796-2261-041C-98E8-D52C87872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2033"/>
            <a:ext cx="11520000" cy="2903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DB56C2-0218-67EC-7B50-93F6FAECC52C}"/>
              </a:ext>
            </a:extLst>
          </p:cNvPr>
          <p:cNvSpPr/>
          <p:nvPr/>
        </p:nvSpPr>
        <p:spPr bwMode="white">
          <a:xfrm>
            <a:off x="7004528" y="1104547"/>
            <a:ext cx="257057" cy="21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CE849A-9971-EAF0-EAC1-1979DBE8972D}"/>
              </a:ext>
            </a:extLst>
          </p:cNvPr>
          <p:cNvSpPr/>
          <p:nvPr/>
        </p:nvSpPr>
        <p:spPr bwMode="white">
          <a:xfrm>
            <a:off x="11384033" y="2107236"/>
            <a:ext cx="218975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7A40234-88D9-94DA-CD45-50460C3346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1" y="3425055"/>
            <a:ext cx="11520000" cy="3477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623150-290A-7AC6-4211-D67DFAFACC0D}"/>
              </a:ext>
            </a:extLst>
          </p:cNvPr>
          <p:cNvSpPr/>
          <p:nvPr/>
        </p:nvSpPr>
        <p:spPr bwMode="white">
          <a:xfrm>
            <a:off x="5677965" y="3596547"/>
            <a:ext cx="218975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B307C8-BDD2-EF7A-327C-6BA7A9366C44}"/>
              </a:ext>
            </a:extLst>
          </p:cNvPr>
          <p:cNvSpPr/>
          <p:nvPr/>
        </p:nvSpPr>
        <p:spPr bwMode="white">
          <a:xfrm>
            <a:off x="1841139" y="5092343"/>
            <a:ext cx="266578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D18947-20EF-4594-39A6-7839398BC140}"/>
              </a:ext>
            </a:extLst>
          </p:cNvPr>
          <p:cNvSpPr/>
          <p:nvPr/>
        </p:nvSpPr>
        <p:spPr bwMode="white">
          <a:xfrm>
            <a:off x="8629370" y="6083189"/>
            <a:ext cx="228495" cy="22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AF9481-B6CC-CC1E-C908-5C6D96D64E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16303"/>
            <a:ext cx="11520000" cy="2056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CCD77B-3A8D-19FF-9B8E-EC17518921D9}"/>
              </a:ext>
            </a:extLst>
          </p:cNvPr>
          <p:cNvSpPr/>
          <p:nvPr/>
        </p:nvSpPr>
        <p:spPr bwMode="white">
          <a:xfrm>
            <a:off x="2634545" y="1806507"/>
            <a:ext cx="466512" cy="20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FE61ED-FABB-D57C-B9D8-410F84C9D63B}"/>
              </a:ext>
            </a:extLst>
          </p:cNvPr>
          <p:cNvSpPr/>
          <p:nvPr/>
        </p:nvSpPr>
        <p:spPr bwMode="white">
          <a:xfrm>
            <a:off x="5109917" y="1796985"/>
            <a:ext cx="637884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FF3B74-4DD2-4434-FA11-E8398BD4D40E}"/>
              </a:ext>
            </a:extLst>
          </p:cNvPr>
          <p:cNvSpPr/>
          <p:nvPr/>
        </p:nvSpPr>
        <p:spPr bwMode="white">
          <a:xfrm>
            <a:off x="7737619" y="1796985"/>
            <a:ext cx="504595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AA5C35-6ED6-BC8A-9B0D-BF71A1E8CE16}"/>
              </a:ext>
            </a:extLst>
          </p:cNvPr>
          <p:cNvSpPr/>
          <p:nvPr/>
        </p:nvSpPr>
        <p:spPr bwMode="white">
          <a:xfrm>
            <a:off x="10822314" y="1796985"/>
            <a:ext cx="352264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71421C-89C5-F886-2C09-BE2642D07619}"/>
              </a:ext>
            </a:extLst>
          </p:cNvPr>
          <p:cNvSpPr/>
          <p:nvPr/>
        </p:nvSpPr>
        <p:spPr bwMode="white">
          <a:xfrm>
            <a:off x="2320363" y="2301632"/>
            <a:ext cx="647404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78E701-BA44-33AB-A130-4F77CCED7B5E}"/>
              </a:ext>
            </a:extLst>
          </p:cNvPr>
          <p:cNvSpPr/>
          <p:nvPr/>
        </p:nvSpPr>
        <p:spPr bwMode="white">
          <a:xfrm>
            <a:off x="4814776" y="2301632"/>
            <a:ext cx="199933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C3418E-4C3B-47EE-F396-76E24C4D063C}"/>
              </a:ext>
            </a:extLst>
          </p:cNvPr>
          <p:cNvSpPr/>
          <p:nvPr/>
        </p:nvSpPr>
        <p:spPr bwMode="white">
          <a:xfrm>
            <a:off x="7737619" y="2301632"/>
            <a:ext cx="647404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7701CD-1968-A318-1B0E-920E3AE6E3FF}"/>
              </a:ext>
            </a:extLst>
          </p:cNvPr>
          <p:cNvSpPr/>
          <p:nvPr/>
        </p:nvSpPr>
        <p:spPr bwMode="white">
          <a:xfrm>
            <a:off x="10679504" y="2301632"/>
            <a:ext cx="495074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CAF09218-36B8-BA6E-72EF-D2DEE044CC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7" y="2672976"/>
            <a:ext cx="11520000" cy="41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C6DADD-F1BA-FD62-31A6-5720E3D38758}"/>
              </a:ext>
            </a:extLst>
          </p:cNvPr>
          <p:cNvSpPr/>
          <p:nvPr/>
        </p:nvSpPr>
        <p:spPr bwMode="white">
          <a:xfrm>
            <a:off x="2868057" y="3293201"/>
            <a:ext cx="875900" cy="21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C2CA4F2-E7CA-5737-9699-C7E1F19827C6}"/>
              </a:ext>
            </a:extLst>
          </p:cNvPr>
          <p:cNvSpPr/>
          <p:nvPr/>
        </p:nvSpPr>
        <p:spPr bwMode="white">
          <a:xfrm>
            <a:off x="6114602" y="3293201"/>
            <a:ext cx="1028231" cy="21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88941B4-1838-6081-A285-BD5DC7AC8689}"/>
              </a:ext>
            </a:extLst>
          </p:cNvPr>
          <p:cNvSpPr/>
          <p:nvPr/>
        </p:nvSpPr>
        <p:spPr bwMode="white">
          <a:xfrm>
            <a:off x="8723263" y="3293201"/>
            <a:ext cx="933023" cy="21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1E5A52C-B636-11D8-4107-D6C455328DC3}"/>
              </a:ext>
            </a:extLst>
          </p:cNvPr>
          <p:cNvSpPr/>
          <p:nvPr/>
        </p:nvSpPr>
        <p:spPr bwMode="white">
          <a:xfrm>
            <a:off x="1487561" y="4161518"/>
            <a:ext cx="1304330" cy="101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4570C39-ED0C-A71B-2CAE-3A20023C6355}"/>
              </a:ext>
            </a:extLst>
          </p:cNvPr>
          <p:cNvSpPr/>
          <p:nvPr/>
        </p:nvSpPr>
        <p:spPr bwMode="white">
          <a:xfrm>
            <a:off x="4886437" y="4161518"/>
            <a:ext cx="1142479" cy="178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FB85292-F9E8-C1CA-EFA3-9EE199013392}"/>
              </a:ext>
            </a:extLst>
          </p:cNvPr>
          <p:cNvSpPr/>
          <p:nvPr/>
        </p:nvSpPr>
        <p:spPr bwMode="white">
          <a:xfrm>
            <a:off x="8304354" y="4161518"/>
            <a:ext cx="1647074" cy="25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19E848-E52E-FB98-449C-361818557A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39C585-3351-12AA-62FF-55AB962BB0D9}"/>
              </a:ext>
            </a:extLst>
          </p:cNvPr>
          <p:cNvSpPr/>
          <p:nvPr/>
        </p:nvSpPr>
        <p:spPr bwMode="white">
          <a:xfrm>
            <a:off x="939867" y="1882863"/>
            <a:ext cx="1761322" cy="71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FCEC67-E728-2F2C-30C0-6F3806CC060A}"/>
              </a:ext>
            </a:extLst>
          </p:cNvPr>
          <p:cNvSpPr/>
          <p:nvPr/>
        </p:nvSpPr>
        <p:spPr bwMode="white">
          <a:xfrm>
            <a:off x="4329223" y="1863800"/>
            <a:ext cx="2180231" cy="122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85C6F5-DFE0-858E-78C6-FE5C55BF49AB}"/>
              </a:ext>
            </a:extLst>
          </p:cNvPr>
          <p:cNvSpPr/>
          <p:nvPr/>
        </p:nvSpPr>
        <p:spPr bwMode="white">
          <a:xfrm>
            <a:off x="7566247" y="1854268"/>
            <a:ext cx="2627701" cy="123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2023-07-07T12:38:05Z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