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77" r:id="rId5"/>
    <p:sldId id="276" r:id="rId6"/>
    <p:sldId id="275" r:id="rId7"/>
    <p:sldId id="273" r:id="rId8"/>
    <p:sldId id="272" r:id="rId9"/>
    <p:sldId id="271" r:id="rId10"/>
    <p:sldId id="270" r:id="rId11"/>
    <p:sldId id="269" r:id="rId12"/>
    <p:sldId id="267" r:id="rId13"/>
    <p:sldId id="265" r:id="rId14"/>
    <p:sldId id="263" r:id="rId15"/>
    <p:sldId id="262" r:id="rId16"/>
    <p:sldId id="260" r:id="rId17"/>
    <p:sldId id="257" r:id="rId18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77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48" y="86"/>
      </p:cViewPr>
      <p:guideLst>
        <p:guide orient="horz" pos="2160"/>
        <p:guide pos="7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01FA5E0-CB05-EACB-EBE5-B76A14D65DC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3176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EB89BE9-552A-B490-B0D6-0EEC31C60F98}"/>
              </a:ext>
            </a:extLst>
          </p:cNvPr>
          <p:cNvSpPr/>
          <p:nvPr/>
        </p:nvSpPr>
        <p:spPr bwMode="white">
          <a:xfrm>
            <a:off x="1882413" y="1034608"/>
            <a:ext cx="875900" cy="2097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48F3F8D-859C-1DE2-17A7-68D1ECA88DFC}"/>
              </a:ext>
            </a:extLst>
          </p:cNvPr>
          <p:cNvSpPr/>
          <p:nvPr/>
        </p:nvSpPr>
        <p:spPr bwMode="white">
          <a:xfrm>
            <a:off x="5643074" y="1034608"/>
            <a:ext cx="771173" cy="2097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8E0D36C-ED85-0D63-BF2E-024CA8AA4E5C}"/>
              </a:ext>
            </a:extLst>
          </p:cNvPr>
          <p:cNvSpPr/>
          <p:nvPr/>
        </p:nvSpPr>
        <p:spPr bwMode="white">
          <a:xfrm>
            <a:off x="9156198" y="1034608"/>
            <a:ext cx="733090" cy="2097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B769CCA3-D4E6-E104-624B-E18E6796D557}"/>
              </a:ext>
            </a:extLst>
          </p:cNvPr>
          <p:cNvSpPr/>
          <p:nvPr/>
        </p:nvSpPr>
        <p:spPr bwMode="white">
          <a:xfrm>
            <a:off x="8223173" y="1894788"/>
            <a:ext cx="1542347" cy="21429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9F1776D6-A8BE-30B6-21AD-BD90772F1654}"/>
              </a:ext>
            </a:extLst>
          </p:cNvPr>
          <p:cNvSpPr/>
          <p:nvPr/>
        </p:nvSpPr>
        <p:spPr bwMode="white">
          <a:xfrm>
            <a:off x="636004" y="1970202"/>
            <a:ext cx="1353052" cy="18482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>
            <a:extLst>
              <a:ext uri="{FF2B5EF4-FFF2-40B4-BE49-F238E27FC236}">
                <a16:creationId xmlns:a16="http://schemas.microsoft.com/office/drawing/2014/main" id="{CC4EB225-2342-3334-6AC5-F623A56B8D6F}"/>
              </a:ext>
            </a:extLst>
          </p:cNvPr>
          <p:cNvSpPr/>
          <p:nvPr/>
        </p:nvSpPr>
        <p:spPr bwMode="white">
          <a:xfrm>
            <a:off x="4298623" y="1970202"/>
            <a:ext cx="1386878" cy="18482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136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7DB5A19-0821-470B-6C7A-6E35E713C81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8887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2FF7E2F-3700-026F-3055-571F466C9B46}"/>
              </a:ext>
            </a:extLst>
          </p:cNvPr>
          <p:cNvSpPr/>
          <p:nvPr/>
        </p:nvSpPr>
        <p:spPr bwMode="white">
          <a:xfrm>
            <a:off x="939867" y="1787790"/>
            <a:ext cx="3046611" cy="13607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8DA81B9-77AA-F68C-3594-DEAD535940BD}"/>
              </a:ext>
            </a:extLst>
          </p:cNvPr>
          <p:cNvSpPr/>
          <p:nvPr/>
        </p:nvSpPr>
        <p:spPr bwMode="white">
          <a:xfrm>
            <a:off x="6052462" y="1787790"/>
            <a:ext cx="4084363" cy="13607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img_16777215">
            <a:extLst>
              <a:ext uri="{FF2B5EF4-FFF2-40B4-BE49-F238E27FC236}">
                <a16:creationId xmlns:a16="http://schemas.microsoft.com/office/drawing/2014/main" id="{A48509DB-67C2-710A-02CB-B854C4CA3C4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50" y="3608753"/>
            <a:ext cx="11520000" cy="26130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D43710E-A8CC-84DA-4F68-C9331D205E87}"/>
              </a:ext>
            </a:extLst>
          </p:cNvPr>
          <p:cNvSpPr/>
          <p:nvPr/>
        </p:nvSpPr>
        <p:spPr bwMode="white">
          <a:xfrm>
            <a:off x="4909983" y="4276310"/>
            <a:ext cx="2180231" cy="13744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37D9635B-C43E-B083-4FD6-A590AD0B0FE4}"/>
              </a:ext>
            </a:extLst>
          </p:cNvPr>
          <p:cNvSpPr/>
          <p:nvPr/>
        </p:nvSpPr>
        <p:spPr bwMode="white">
          <a:xfrm>
            <a:off x="939867" y="4189651"/>
            <a:ext cx="3522644" cy="18853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2FACDC6A-FA94-89A4-C149-580502BBBD6B}"/>
              </a:ext>
            </a:extLst>
          </p:cNvPr>
          <p:cNvSpPr/>
          <p:nvPr/>
        </p:nvSpPr>
        <p:spPr bwMode="white">
          <a:xfrm>
            <a:off x="8280297" y="4189652"/>
            <a:ext cx="2884759" cy="18853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898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6969AEC-1110-2114-A724-9DEC6D25EE5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146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B897686-C7E6-2737-5CF3-050A489D2761}"/>
              </a:ext>
            </a:extLst>
          </p:cNvPr>
          <p:cNvSpPr/>
          <p:nvPr/>
        </p:nvSpPr>
        <p:spPr bwMode="white">
          <a:xfrm>
            <a:off x="1901454" y="2272542"/>
            <a:ext cx="5445818" cy="7810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img_16777215">
            <a:extLst>
              <a:ext uri="{FF2B5EF4-FFF2-40B4-BE49-F238E27FC236}">
                <a16:creationId xmlns:a16="http://schemas.microsoft.com/office/drawing/2014/main" id="{22C24628-5EAA-D412-ABB2-9586907EE1E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87" y="3727150"/>
            <a:ext cx="11520000" cy="28406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2A3AAD1-F6C5-0D58-653C-C0BE2C24576F}"/>
              </a:ext>
            </a:extLst>
          </p:cNvPr>
          <p:cNvSpPr/>
          <p:nvPr/>
        </p:nvSpPr>
        <p:spPr bwMode="white">
          <a:xfrm>
            <a:off x="1925511" y="4775696"/>
            <a:ext cx="5160197" cy="7721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202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1B7F49E-D40E-472A-0C2A-DA38CD378BA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6153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EB42298-57BD-811A-7391-004E687D699F}"/>
              </a:ext>
            </a:extLst>
          </p:cNvPr>
          <p:cNvSpPr/>
          <p:nvPr/>
        </p:nvSpPr>
        <p:spPr bwMode="white">
          <a:xfrm>
            <a:off x="1615834" y="2408420"/>
            <a:ext cx="4579438" cy="1268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img_16777215">
            <a:extLst>
              <a:ext uri="{FF2B5EF4-FFF2-40B4-BE49-F238E27FC236}">
                <a16:creationId xmlns:a16="http://schemas.microsoft.com/office/drawing/2014/main" id="{49640034-391C-3C42-8E7D-8EA1135C4DF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99" y="3677120"/>
            <a:ext cx="11520000" cy="16194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C2D96BF-BCED-AAB8-ADFF-AEDCE5DF04F7}"/>
              </a:ext>
            </a:extLst>
          </p:cNvPr>
          <p:cNvSpPr/>
          <p:nvPr/>
        </p:nvSpPr>
        <p:spPr bwMode="white">
          <a:xfrm>
            <a:off x="1326366" y="4353479"/>
            <a:ext cx="6911999" cy="7906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687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1EDB243-1593-AB78-AF2A-6A44072A920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3550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B5451A1-3CF2-21A7-406E-27930A325FA1}"/>
              </a:ext>
            </a:extLst>
          </p:cNvPr>
          <p:cNvSpPr/>
          <p:nvPr/>
        </p:nvSpPr>
        <p:spPr bwMode="white">
          <a:xfrm>
            <a:off x="2063305" y="2931737"/>
            <a:ext cx="4488324" cy="20575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400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BB183C7-9FBF-5259-24A3-985463E279A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1184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E864181-4523-B773-26F6-D9D4DC6DB313}"/>
              </a:ext>
            </a:extLst>
          </p:cNvPr>
          <p:cNvSpPr/>
          <p:nvPr/>
        </p:nvSpPr>
        <p:spPr bwMode="white">
          <a:xfrm>
            <a:off x="2044264" y="1903261"/>
            <a:ext cx="4284297" cy="9351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A4A0FFF3-09FE-4CE2-933D-EFC36BF8D89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321798"/>
            <a:ext cx="11520000" cy="24466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51A255E-33F6-1C12-0236-F0E185C94019}"/>
              </a:ext>
            </a:extLst>
          </p:cNvPr>
          <p:cNvSpPr/>
          <p:nvPr/>
        </p:nvSpPr>
        <p:spPr bwMode="white">
          <a:xfrm>
            <a:off x="2044264" y="4831862"/>
            <a:ext cx="3408396" cy="9366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499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E9FA89D-9403-0290-C5CE-E576BF6D1BF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2826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39FA667-534E-9EC5-7A8F-495FF2127FE2}"/>
              </a:ext>
            </a:extLst>
          </p:cNvPr>
          <p:cNvSpPr/>
          <p:nvPr/>
        </p:nvSpPr>
        <p:spPr bwMode="white">
          <a:xfrm>
            <a:off x="1987140" y="2394409"/>
            <a:ext cx="5160197" cy="14937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47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4175" y="2490787"/>
            <a:ext cx="6343650" cy="1876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EE2BD3B-D8A6-6811-AF8A-88E6E4C8FDA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1951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F11031C-B3E0-5C9F-8983-2864212EB7AD}"/>
              </a:ext>
            </a:extLst>
          </p:cNvPr>
          <p:cNvSpPr/>
          <p:nvPr/>
        </p:nvSpPr>
        <p:spPr bwMode="white">
          <a:xfrm>
            <a:off x="4176892" y="1349489"/>
            <a:ext cx="323702" cy="2479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B1C707B-D197-ED96-FE1B-4AB900BCF128}"/>
              </a:ext>
            </a:extLst>
          </p:cNvPr>
          <p:cNvSpPr/>
          <p:nvPr/>
        </p:nvSpPr>
        <p:spPr bwMode="white">
          <a:xfrm>
            <a:off x="8644379" y="1272619"/>
            <a:ext cx="358219" cy="324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FD9CF63-956D-9C8D-E78E-E9BBD5B2665A}"/>
              </a:ext>
            </a:extLst>
          </p:cNvPr>
          <p:cNvSpPr/>
          <p:nvPr/>
        </p:nvSpPr>
        <p:spPr bwMode="white">
          <a:xfrm>
            <a:off x="5052793" y="1874064"/>
            <a:ext cx="333223" cy="2765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129E327-B683-1361-91A5-0BDD9837BD52}"/>
              </a:ext>
            </a:extLst>
          </p:cNvPr>
          <p:cNvSpPr/>
          <p:nvPr/>
        </p:nvSpPr>
        <p:spPr bwMode="white">
          <a:xfrm>
            <a:off x="7471041" y="1893139"/>
            <a:ext cx="476033" cy="2193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1B560D6-FC86-ACC3-B00D-34FB5804F89A}"/>
              </a:ext>
            </a:extLst>
          </p:cNvPr>
          <p:cNvSpPr/>
          <p:nvPr/>
        </p:nvSpPr>
        <p:spPr bwMode="white">
          <a:xfrm>
            <a:off x="10374842" y="1893139"/>
            <a:ext cx="199933" cy="2193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D297D3F-95CE-A5E0-416A-76F7665C6D5A}"/>
              </a:ext>
            </a:extLst>
          </p:cNvPr>
          <p:cNvSpPr/>
          <p:nvPr/>
        </p:nvSpPr>
        <p:spPr bwMode="white">
          <a:xfrm>
            <a:off x="9289487" y="2446327"/>
            <a:ext cx="199933" cy="2098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EA9B29B1-CF13-7C71-A32F-543162760BB8}"/>
              </a:ext>
            </a:extLst>
          </p:cNvPr>
          <p:cNvSpPr/>
          <p:nvPr/>
        </p:nvSpPr>
        <p:spPr bwMode="white">
          <a:xfrm>
            <a:off x="3062975" y="3524090"/>
            <a:ext cx="656925" cy="2193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66FFB307-D805-5E9A-A2AB-6FBD246F4DD2}"/>
              </a:ext>
            </a:extLst>
          </p:cNvPr>
          <p:cNvSpPr/>
          <p:nvPr/>
        </p:nvSpPr>
        <p:spPr bwMode="white">
          <a:xfrm>
            <a:off x="6642743" y="3524090"/>
            <a:ext cx="799735" cy="2193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4EA8D018-927A-0601-F78F-51D6DBC59DAA}"/>
              </a:ext>
            </a:extLst>
          </p:cNvPr>
          <p:cNvSpPr/>
          <p:nvPr/>
        </p:nvSpPr>
        <p:spPr bwMode="white">
          <a:xfrm>
            <a:off x="10689024" y="3524090"/>
            <a:ext cx="333223" cy="2193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img_16777215">
            <a:extLst>
              <a:ext uri="{FF2B5EF4-FFF2-40B4-BE49-F238E27FC236}">
                <a16:creationId xmlns:a16="http://schemas.microsoft.com/office/drawing/2014/main" id="{3B58C843-3780-7ED8-856B-2600B6FFD95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60" y="3915136"/>
            <a:ext cx="11520000" cy="27049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8BB46B3C-9963-73AC-7133-25742A27DE12}"/>
              </a:ext>
            </a:extLst>
          </p:cNvPr>
          <p:cNvSpPr/>
          <p:nvPr/>
        </p:nvSpPr>
        <p:spPr bwMode="white">
          <a:xfrm>
            <a:off x="2487324" y="4067526"/>
            <a:ext cx="656925" cy="219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5D3C6EBF-DEA4-20C8-9F25-AB082BD732C9}"/>
              </a:ext>
            </a:extLst>
          </p:cNvPr>
          <p:cNvSpPr/>
          <p:nvPr/>
        </p:nvSpPr>
        <p:spPr bwMode="white">
          <a:xfrm>
            <a:off x="6019489" y="4067526"/>
            <a:ext cx="628363" cy="2095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664251B1-6A55-A091-E4FD-3FD94575BE6A}"/>
              </a:ext>
            </a:extLst>
          </p:cNvPr>
          <p:cNvSpPr/>
          <p:nvPr/>
        </p:nvSpPr>
        <p:spPr bwMode="white">
          <a:xfrm>
            <a:off x="7009638" y="4430173"/>
            <a:ext cx="809256" cy="3993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F71470BE-76C2-41C5-5409-0ACEC02808D3}"/>
              </a:ext>
            </a:extLst>
          </p:cNvPr>
          <p:cNvSpPr/>
          <p:nvPr/>
        </p:nvSpPr>
        <p:spPr bwMode="white">
          <a:xfrm>
            <a:off x="10675093" y="4610415"/>
            <a:ext cx="790214" cy="219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31AF59E1-5168-4559-1FC1-BE863DD88028}"/>
              </a:ext>
            </a:extLst>
          </p:cNvPr>
          <p:cNvSpPr/>
          <p:nvPr/>
        </p:nvSpPr>
        <p:spPr bwMode="white">
          <a:xfrm>
            <a:off x="2944316" y="5696195"/>
            <a:ext cx="771173" cy="219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D00AA3BC-9EF0-27A7-BE42-BA5189748AC4}"/>
              </a:ext>
            </a:extLst>
          </p:cNvPr>
          <p:cNvSpPr/>
          <p:nvPr/>
        </p:nvSpPr>
        <p:spPr bwMode="white">
          <a:xfrm>
            <a:off x="7771291" y="5696195"/>
            <a:ext cx="333223" cy="219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D4DFE59D-016A-39FE-051E-B3C99A9DC344}"/>
              </a:ext>
            </a:extLst>
          </p:cNvPr>
          <p:cNvSpPr/>
          <p:nvPr/>
        </p:nvSpPr>
        <p:spPr bwMode="white">
          <a:xfrm>
            <a:off x="3001440" y="6239084"/>
            <a:ext cx="637884" cy="219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9E5F3448-5291-2E51-1B5F-5717D184FEF4}"/>
              </a:ext>
            </a:extLst>
          </p:cNvPr>
          <p:cNvSpPr/>
          <p:nvPr/>
        </p:nvSpPr>
        <p:spPr bwMode="white">
          <a:xfrm>
            <a:off x="7752250" y="6239084"/>
            <a:ext cx="637885" cy="219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00137AE-C60B-5260-CBB0-B5AC8FC39F9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472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5611E1B-403C-E2A5-5917-A8F11A3484A7}"/>
              </a:ext>
            </a:extLst>
          </p:cNvPr>
          <p:cNvSpPr/>
          <p:nvPr/>
        </p:nvSpPr>
        <p:spPr bwMode="white">
          <a:xfrm>
            <a:off x="9299008" y="3110274"/>
            <a:ext cx="495074" cy="2190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F8DDD32-8998-80EB-F32D-4A60E82FD2AD}"/>
              </a:ext>
            </a:extLst>
          </p:cNvPr>
          <p:cNvSpPr/>
          <p:nvPr/>
        </p:nvSpPr>
        <p:spPr bwMode="white">
          <a:xfrm>
            <a:off x="1692000" y="4195897"/>
            <a:ext cx="485553" cy="2190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3D2E39B-7640-AE1F-9EC8-EA2E5A09ED53}"/>
              </a:ext>
            </a:extLst>
          </p:cNvPr>
          <p:cNvSpPr/>
          <p:nvPr/>
        </p:nvSpPr>
        <p:spPr bwMode="white">
          <a:xfrm>
            <a:off x="2277775" y="1705428"/>
            <a:ext cx="277832" cy="249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3D2E39B-7640-AE1F-9EC8-EA2E5A09ED53}"/>
              </a:ext>
            </a:extLst>
          </p:cNvPr>
          <p:cNvSpPr/>
          <p:nvPr/>
        </p:nvSpPr>
        <p:spPr bwMode="white">
          <a:xfrm>
            <a:off x="7306394" y="1709237"/>
            <a:ext cx="276227" cy="2457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3D2E39B-7640-AE1F-9EC8-EA2E5A09ED53}"/>
              </a:ext>
            </a:extLst>
          </p:cNvPr>
          <p:cNvSpPr/>
          <p:nvPr/>
        </p:nvSpPr>
        <p:spPr bwMode="white">
          <a:xfrm>
            <a:off x="2410496" y="2476385"/>
            <a:ext cx="290221" cy="2343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3D2E39B-7640-AE1F-9EC8-EA2E5A09ED53}"/>
              </a:ext>
            </a:extLst>
          </p:cNvPr>
          <p:cNvSpPr/>
          <p:nvPr/>
        </p:nvSpPr>
        <p:spPr bwMode="white">
          <a:xfrm>
            <a:off x="7306394" y="2477557"/>
            <a:ext cx="291465" cy="2476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839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6015AB4-6F21-DA41-4261-9892F598016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2126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6CC413B-9461-682D-B7FB-D5EF3A1431D9}"/>
              </a:ext>
            </a:extLst>
          </p:cNvPr>
          <p:cNvSpPr/>
          <p:nvPr/>
        </p:nvSpPr>
        <p:spPr bwMode="white">
          <a:xfrm>
            <a:off x="11345950" y="1434980"/>
            <a:ext cx="257057" cy="2001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E71317A-881C-8EDA-4E04-48A08B750570}"/>
              </a:ext>
            </a:extLst>
          </p:cNvPr>
          <p:cNvSpPr/>
          <p:nvPr/>
        </p:nvSpPr>
        <p:spPr bwMode="white">
          <a:xfrm>
            <a:off x="11345950" y="1978365"/>
            <a:ext cx="257057" cy="2001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A85076B-B7A9-5B87-3CA5-75659260D5A3}"/>
              </a:ext>
            </a:extLst>
          </p:cNvPr>
          <p:cNvSpPr/>
          <p:nvPr/>
        </p:nvSpPr>
        <p:spPr bwMode="white">
          <a:xfrm>
            <a:off x="11345950" y="2521750"/>
            <a:ext cx="257057" cy="2001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985C73B-2765-0E88-D00E-797050FD0DA1}"/>
              </a:ext>
            </a:extLst>
          </p:cNvPr>
          <p:cNvSpPr/>
          <p:nvPr/>
        </p:nvSpPr>
        <p:spPr bwMode="white">
          <a:xfrm>
            <a:off x="11307867" y="3046068"/>
            <a:ext cx="295140" cy="2669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AC410A1-73AC-0F65-27C7-34BAC49F25C6}"/>
              </a:ext>
            </a:extLst>
          </p:cNvPr>
          <p:cNvSpPr/>
          <p:nvPr/>
        </p:nvSpPr>
        <p:spPr bwMode="white">
          <a:xfrm>
            <a:off x="11345950" y="3608520"/>
            <a:ext cx="257057" cy="2001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719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9E02279-FE3C-CC36-E569-20FB41CF683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8581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BA56698-2C4A-D29B-3D42-63843AF0D18D}"/>
              </a:ext>
            </a:extLst>
          </p:cNvPr>
          <p:cNvSpPr/>
          <p:nvPr/>
        </p:nvSpPr>
        <p:spPr bwMode="white">
          <a:xfrm>
            <a:off x="6918842" y="1472637"/>
            <a:ext cx="257057" cy="2095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6E54FB9-22FD-CC10-D80F-11198EFD87F0}"/>
              </a:ext>
            </a:extLst>
          </p:cNvPr>
          <p:cNvSpPr/>
          <p:nvPr/>
        </p:nvSpPr>
        <p:spPr bwMode="white">
          <a:xfrm>
            <a:off x="6947404" y="2615883"/>
            <a:ext cx="209454" cy="2095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3F66C283-F752-089A-3755-950C04ACB11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33" y="3578115"/>
            <a:ext cx="11520000" cy="22672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325D681-604B-08AD-75FF-8BDD5CE84F2C}"/>
              </a:ext>
            </a:extLst>
          </p:cNvPr>
          <p:cNvSpPr/>
          <p:nvPr/>
        </p:nvSpPr>
        <p:spPr bwMode="white">
          <a:xfrm>
            <a:off x="5914856" y="3749586"/>
            <a:ext cx="228495" cy="2191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321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09804C8-AD25-F09D-C22D-DBF550261B3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9631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EF8A064-E870-0615-124E-DE31F094EF94}"/>
              </a:ext>
            </a:extLst>
          </p:cNvPr>
          <p:cNvSpPr/>
          <p:nvPr/>
        </p:nvSpPr>
        <p:spPr bwMode="white">
          <a:xfrm>
            <a:off x="4300661" y="910556"/>
            <a:ext cx="257057" cy="2191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B136728-C883-37F6-A3B6-53C8604DA2E3}"/>
              </a:ext>
            </a:extLst>
          </p:cNvPr>
          <p:cNvSpPr/>
          <p:nvPr/>
        </p:nvSpPr>
        <p:spPr bwMode="white">
          <a:xfrm>
            <a:off x="8994347" y="2616041"/>
            <a:ext cx="228495" cy="2191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506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3D34A20-C6BE-B6B5-AF53-95952E53E89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1884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28BDF64-4611-1885-1633-A0A61DABBDAC}"/>
              </a:ext>
            </a:extLst>
          </p:cNvPr>
          <p:cNvSpPr/>
          <p:nvPr/>
        </p:nvSpPr>
        <p:spPr bwMode="white">
          <a:xfrm>
            <a:off x="2758314" y="1943238"/>
            <a:ext cx="199933" cy="2102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D29F5DF-7637-5BA1-84AB-50F0DA7E350D}"/>
              </a:ext>
            </a:extLst>
          </p:cNvPr>
          <p:cNvSpPr/>
          <p:nvPr/>
        </p:nvSpPr>
        <p:spPr bwMode="white">
          <a:xfrm>
            <a:off x="5176561" y="1943238"/>
            <a:ext cx="342743" cy="2102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A8FD01B-3A77-EAD6-87D7-65CDF25DD39B}"/>
              </a:ext>
            </a:extLst>
          </p:cNvPr>
          <p:cNvSpPr/>
          <p:nvPr/>
        </p:nvSpPr>
        <p:spPr bwMode="white">
          <a:xfrm>
            <a:off x="7651933" y="1943238"/>
            <a:ext cx="504595" cy="2102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1BFF21F-DDE7-FE4A-75D8-9D0269F5D010}"/>
              </a:ext>
            </a:extLst>
          </p:cNvPr>
          <p:cNvSpPr/>
          <p:nvPr/>
        </p:nvSpPr>
        <p:spPr bwMode="white">
          <a:xfrm>
            <a:off x="10431966" y="1943238"/>
            <a:ext cx="647404" cy="2102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9B8BF58-2716-490E-1C6D-4E66F5AD6ACA}"/>
              </a:ext>
            </a:extLst>
          </p:cNvPr>
          <p:cNvSpPr/>
          <p:nvPr/>
        </p:nvSpPr>
        <p:spPr bwMode="white">
          <a:xfrm>
            <a:off x="2777355" y="2507074"/>
            <a:ext cx="628363" cy="219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4FE5A23-B03D-DD25-8874-177AE1618369}"/>
              </a:ext>
            </a:extLst>
          </p:cNvPr>
          <p:cNvSpPr/>
          <p:nvPr/>
        </p:nvSpPr>
        <p:spPr bwMode="white">
          <a:xfrm>
            <a:off x="5319371" y="2507074"/>
            <a:ext cx="637884" cy="219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3E9D2F1-9F8B-923E-71DC-55C3E49AAAD0}"/>
              </a:ext>
            </a:extLst>
          </p:cNvPr>
          <p:cNvSpPr/>
          <p:nvPr/>
        </p:nvSpPr>
        <p:spPr bwMode="white">
          <a:xfrm>
            <a:off x="7956595" y="2507074"/>
            <a:ext cx="199933" cy="219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A4C3771-25AA-41BB-E5C2-B1715879E370}"/>
              </a:ext>
            </a:extLst>
          </p:cNvPr>
          <p:cNvSpPr/>
          <p:nvPr/>
        </p:nvSpPr>
        <p:spPr bwMode="white">
          <a:xfrm>
            <a:off x="10441487" y="2507074"/>
            <a:ext cx="199932" cy="219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960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171FFAA-B476-F16D-1193-E96E35FA998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4183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11C20BC-8A61-A971-5AC0-B316ECE1F006}"/>
              </a:ext>
            </a:extLst>
          </p:cNvPr>
          <p:cNvSpPr/>
          <p:nvPr/>
        </p:nvSpPr>
        <p:spPr bwMode="white">
          <a:xfrm>
            <a:off x="1958578" y="1462707"/>
            <a:ext cx="1028231" cy="2190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7B7CD11-9B8B-EE4E-7820-F2E2820244B8}"/>
              </a:ext>
            </a:extLst>
          </p:cNvPr>
          <p:cNvSpPr/>
          <p:nvPr/>
        </p:nvSpPr>
        <p:spPr bwMode="white">
          <a:xfrm>
            <a:off x="5766842" y="1462707"/>
            <a:ext cx="1018710" cy="2190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0FE97C4-72AF-D317-C3F7-60293F910EED}"/>
              </a:ext>
            </a:extLst>
          </p:cNvPr>
          <p:cNvSpPr/>
          <p:nvPr/>
        </p:nvSpPr>
        <p:spPr bwMode="white">
          <a:xfrm>
            <a:off x="9565586" y="1462707"/>
            <a:ext cx="733090" cy="2190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FF42C7F-E770-2EE7-323A-E1B7E64CF6D3}"/>
              </a:ext>
            </a:extLst>
          </p:cNvPr>
          <p:cNvSpPr/>
          <p:nvPr/>
        </p:nvSpPr>
        <p:spPr bwMode="white">
          <a:xfrm>
            <a:off x="4643404" y="2036190"/>
            <a:ext cx="1570909" cy="21021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E064870-EA8A-B3DF-7C73-C5F13875CC4C}"/>
              </a:ext>
            </a:extLst>
          </p:cNvPr>
          <p:cNvSpPr/>
          <p:nvPr/>
        </p:nvSpPr>
        <p:spPr bwMode="white">
          <a:xfrm>
            <a:off x="8394545" y="2036190"/>
            <a:ext cx="1770842" cy="21021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80F57B34-8D8B-2353-B78F-B1F8E4B31DCE}"/>
              </a:ext>
            </a:extLst>
          </p:cNvPr>
          <p:cNvSpPr/>
          <p:nvPr/>
        </p:nvSpPr>
        <p:spPr bwMode="white">
          <a:xfrm>
            <a:off x="1121790" y="2424418"/>
            <a:ext cx="1272617" cy="10854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448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  <p:bldP spid="11" grpId="0" animBg="1"/>
      <p:bldP spid="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8</cp:revision>
  <dcterms:created xsi:type="dcterms:W3CDTF">2023-07-03T01:47:00Z</dcterms:created>
  <dcterms:modified xsi:type="dcterms:W3CDTF">2023-07-05T02:56:08Z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