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69" r:id="rId12"/>
    <p:sldId id="268" r:id="rId13"/>
    <p:sldId id="266" r:id="rId14"/>
    <p:sldId id="264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86"/>
      </p:cViewPr>
      <p:guideLst>
        <p:guide orient="horz" pos="216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237FC2-616A-5932-CB23-DB3C088B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39DB25-D1B3-9A84-0B9E-21E88E928195}"/>
              </a:ext>
            </a:extLst>
          </p:cNvPr>
          <p:cNvSpPr/>
          <p:nvPr/>
        </p:nvSpPr>
        <p:spPr bwMode="white">
          <a:xfrm>
            <a:off x="2329884" y="1463489"/>
            <a:ext cx="98062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99B34F-4E3F-E0C6-8861-3A7479CE3BCB}"/>
              </a:ext>
            </a:extLst>
          </p:cNvPr>
          <p:cNvSpPr/>
          <p:nvPr/>
        </p:nvSpPr>
        <p:spPr bwMode="white">
          <a:xfrm>
            <a:off x="5709719" y="1463489"/>
            <a:ext cx="84733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D66E9A-ACB1-7B15-B075-8DFA5463F603}"/>
              </a:ext>
            </a:extLst>
          </p:cNvPr>
          <p:cNvSpPr/>
          <p:nvPr/>
        </p:nvSpPr>
        <p:spPr bwMode="white">
          <a:xfrm>
            <a:off x="9375173" y="1463489"/>
            <a:ext cx="84733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D619D9-93DA-CAD2-6F93-2101B6DF058A}"/>
              </a:ext>
            </a:extLst>
          </p:cNvPr>
          <p:cNvSpPr/>
          <p:nvPr/>
        </p:nvSpPr>
        <p:spPr bwMode="white">
          <a:xfrm>
            <a:off x="763571" y="2102127"/>
            <a:ext cx="1812766" cy="1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331A1B-C757-4F1D-BFC7-FFC41C794D56}"/>
              </a:ext>
            </a:extLst>
          </p:cNvPr>
          <p:cNvSpPr/>
          <p:nvPr/>
        </p:nvSpPr>
        <p:spPr bwMode="white">
          <a:xfrm>
            <a:off x="4336330" y="2102127"/>
            <a:ext cx="1536569" cy="1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8F68F0-3DA6-7025-F4F0-0029AF17B58F}"/>
              </a:ext>
            </a:extLst>
          </p:cNvPr>
          <p:cNvSpPr/>
          <p:nvPr/>
        </p:nvSpPr>
        <p:spPr bwMode="white">
          <a:xfrm>
            <a:off x="7632892" y="2102127"/>
            <a:ext cx="1454547" cy="1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8F68F0-3DA6-7025-F4F0-0029AF17B58F}"/>
              </a:ext>
            </a:extLst>
          </p:cNvPr>
          <p:cNvSpPr/>
          <p:nvPr/>
        </p:nvSpPr>
        <p:spPr bwMode="white">
          <a:xfrm>
            <a:off x="9119172" y="2102127"/>
            <a:ext cx="1881908" cy="1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8752F4DC-8C56-D3D3-6178-9B121C21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8" y="3551187"/>
            <a:ext cx="11520000" cy="2494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236F45-8F27-8F5C-0E48-12658A165096}"/>
              </a:ext>
            </a:extLst>
          </p:cNvPr>
          <p:cNvSpPr/>
          <p:nvPr/>
        </p:nvSpPr>
        <p:spPr bwMode="white">
          <a:xfrm>
            <a:off x="2314408" y="3694020"/>
            <a:ext cx="990148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F69F13-DE05-1C35-C5F1-B510F3A55D08}"/>
              </a:ext>
            </a:extLst>
          </p:cNvPr>
          <p:cNvSpPr/>
          <p:nvPr/>
        </p:nvSpPr>
        <p:spPr bwMode="white">
          <a:xfrm>
            <a:off x="5703763" y="3694020"/>
            <a:ext cx="856859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9C30D57-55A0-B728-CDB5-4F1D35531A32}"/>
              </a:ext>
            </a:extLst>
          </p:cNvPr>
          <p:cNvSpPr/>
          <p:nvPr/>
        </p:nvSpPr>
        <p:spPr bwMode="white">
          <a:xfrm>
            <a:off x="8950309" y="3694020"/>
            <a:ext cx="856859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D87977-E98A-3806-FD36-4B0B363EBFDE}"/>
              </a:ext>
            </a:extLst>
          </p:cNvPr>
          <p:cNvSpPr/>
          <p:nvPr/>
        </p:nvSpPr>
        <p:spPr bwMode="white">
          <a:xfrm>
            <a:off x="867268" y="4235781"/>
            <a:ext cx="1705645" cy="10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0F5516D-DA1C-B9EE-8285-44326E67C5A4}"/>
              </a:ext>
            </a:extLst>
          </p:cNvPr>
          <p:cNvSpPr/>
          <p:nvPr/>
        </p:nvSpPr>
        <p:spPr bwMode="white">
          <a:xfrm>
            <a:off x="4286526" y="4235781"/>
            <a:ext cx="1536569" cy="10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7FB4766-D68F-A4C8-DA06-992607165A86}"/>
              </a:ext>
            </a:extLst>
          </p:cNvPr>
          <p:cNvSpPr/>
          <p:nvPr/>
        </p:nvSpPr>
        <p:spPr bwMode="white">
          <a:xfrm>
            <a:off x="7623614" y="4235781"/>
            <a:ext cx="1442301" cy="10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B69EEF9-072D-863C-48B9-EF7EAFD9ECCC}"/>
              </a:ext>
            </a:extLst>
          </p:cNvPr>
          <p:cNvSpPr/>
          <p:nvPr/>
        </p:nvSpPr>
        <p:spPr bwMode="white">
          <a:xfrm>
            <a:off x="9065915" y="4235781"/>
            <a:ext cx="1941922" cy="106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CBE89B-8793-B8D0-C792-FE50E592E4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814D62-0CAA-4213-4C6E-03A4B12C01C6}"/>
              </a:ext>
            </a:extLst>
          </p:cNvPr>
          <p:cNvSpPr/>
          <p:nvPr/>
        </p:nvSpPr>
        <p:spPr bwMode="white">
          <a:xfrm>
            <a:off x="920826" y="1864042"/>
            <a:ext cx="1694677" cy="803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3C9305-D35C-17E6-52A4-70C467A2F931}"/>
              </a:ext>
            </a:extLst>
          </p:cNvPr>
          <p:cNvSpPr/>
          <p:nvPr/>
        </p:nvSpPr>
        <p:spPr bwMode="white">
          <a:xfrm>
            <a:off x="4443471" y="1864042"/>
            <a:ext cx="1418578" cy="803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F018F6-3A9F-B37C-89F1-33CD8CB406FB}"/>
              </a:ext>
            </a:extLst>
          </p:cNvPr>
          <p:cNvSpPr/>
          <p:nvPr/>
        </p:nvSpPr>
        <p:spPr bwMode="white">
          <a:xfrm>
            <a:off x="7690016" y="1864042"/>
            <a:ext cx="1827966" cy="803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B99E8-A644-3EAE-0ED3-0BC85ED62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0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6C2C21-CB04-6154-FC22-C4FA8D02474F}"/>
              </a:ext>
            </a:extLst>
          </p:cNvPr>
          <p:cNvSpPr/>
          <p:nvPr/>
        </p:nvSpPr>
        <p:spPr bwMode="white">
          <a:xfrm>
            <a:off x="2434611" y="2292410"/>
            <a:ext cx="5588628" cy="1305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831C577-BC89-58D9-A767-FFBFEF43BB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0" y="4160243"/>
            <a:ext cx="11520000" cy="2289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26824E-E0EC-C2EF-854F-CE19ABB61180}"/>
              </a:ext>
            </a:extLst>
          </p:cNvPr>
          <p:cNvSpPr/>
          <p:nvPr/>
        </p:nvSpPr>
        <p:spPr bwMode="white">
          <a:xfrm>
            <a:off x="2992201" y="5371568"/>
            <a:ext cx="4122446" cy="791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9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C09FC9-286B-19CE-382B-48E4405CAF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1E450C8-190A-B6A0-0376-8EF33613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7" y="3915686"/>
            <a:ext cx="11520000" cy="204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1BABAE-8BB3-AB7E-435D-DEF391652ECD}"/>
              </a:ext>
            </a:extLst>
          </p:cNvPr>
          <p:cNvSpPr/>
          <p:nvPr/>
        </p:nvSpPr>
        <p:spPr bwMode="white">
          <a:xfrm>
            <a:off x="1345033" y="4515911"/>
            <a:ext cx="3617851" cy="131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23CF01-DC45-4D02-C584-3A5DC926CA97}"/>
              </a:ext>
            </a:extLst>
          </p:cNvPr>
          <p:cNvSpPr/>
          <p:nvPr/>
        </p:nvSpPr>
        <p:spPr bwMode="white">
          <a:xfrm>
            <a:off x="6752768" y="4515911"/>
            <a:ext cx="3341752" cy="131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3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BC71C8-282B-E485-5E46-725BC9C4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5AAFE2-2CF2-4A4A-096E-9C41E8D4F75E}"/>
              </a:ext>
            </a:extLst>
          </p:cNvPr>
          <p:cNvSpPr/>
          <p:nvPr/>
        </p:nvSpPr>
        <p:spPr bwMode="white">
          <a:xfrm>
            <a:off x="2148991" y="3663198"/>
            <a:ext cx="6017057" cy="8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7917FA1-D781-B71D-EF2E-5221B31E2C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" y="4764099"/>
            <a:ext cx="11520000" cy="1488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1D738F-687C-A866-0E71-AA307402482D}"/>
              </a:ext>
            </a:extLst>
          </p:cNvPr>
          <p:cNvSpPr/>
          <p:nvPr/>
        </p:nvSpPr>
        <p:spPr bwMode="white">
          <a:xfrm>
            <a:off x="2154757" y="5346002"/>
            <a:ext cx="3970115" cy="820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62D2A-AFB1-6101-2133-136DBB79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1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A23BE7-26FA-C79B-1913-D882683CAEC1}"/>
              </a:ext>
            </a:extLst>
          </p:cNvPr>
          <p:cNvSpPr/>
          <p:nvPr/>
        </p:nvSpPr>
        <p:spPr bwMode="white">
          <a:xfrm>
            <a:off x="2291801" y="1826878"/>
            <a:ext cx="3132297" cy="82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DB1AAD01-10D8-EFBC-D5D6-30D80CFEB6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97592"/>
            <a:ext cx="11520000" cy="311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390A7A-77DA-20A3-A46E-4B4059464EAB}"/>
              </a:ext>
            </a:extLst>
          </p:cNvPr>
          <p:cNvSpPr/>
          <p:nvPr/>
        </p:nvSpPr>
        <p:spPr bwMode="white">
          <a:xfrm>
            <a:off x="2291801" y="4033558"/>
            <a:ext cx="5969454" cy="135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1C1761-A094-78FA-6F39-A23B660C9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227D7B-118F-8E09-7790-B775CC19B517}"/>
              </a:ext>
            </a:extLst>
          </p:cNvPr>
          <p:cNvSpPr/>
          <p:nvPr/>
        </p:nvSpPr>
        <p:spPr bwMode="white">
          <a:xfrm>
            <a:off x="2805917" y="2474814"/>
            <a:ext cx="2999008" cy="82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2509837"/>
            <a:ext cx="61436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4F264-5BDD-B0F7-DBAF-4936B293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2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A557B2-0F01-7798-0A68-5817E323F362}"/>
              </a:ext>
            </a:extLst>
          </p:cNvPr>
          <p:cNvSpPr/>
          <p:nvPr/>
        </p:nvSpPr>
        <p:spPr bwMode="white">
          <a:xfrm>
            <a:off x="9184760" y="1350457"/>
            <a:ext cx="2180232" cy="21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E1B61A-A14D-D8C3-8618-88B055CFE462}"/>
              </a:ext>
            </a:extLst>
          </p:cNvPr>
          <p:cNvSpPr/>
          <p:nvPr/>
        </p:nvSpPr>
        <p:spPr bwMode="white">
          <a:xfrm>
            <a:off x="1730082" y="1894944"/>
            <a:ext cx="2170710" cy="21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89749B-E0E7-8318-2083-626362F98C98}"/>
              </a:ext>
            </a:extLst>
          </p:cNvPr>
          <p:cNvSpPr/>
          <p:nvPr/>
        </p:nvSpPr>
        <p:spPr bwMode="white">
          <a:xfrm>
            <a:off x="3938876" y="2439430"/>
            <a:ext cx="456991" cy="21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6F0FB6-34B9-A403-E54D-DBA448F54AB5}"/>
              </a:ext>
            </a:extLst>
          </p:cNvPr>
          <p:cNvSpPr/>
          <p:nvPr/>
        </p:nvSpPr>
        <p:spPr bwMode="white">
          <a:xfrm>
            <a:off x="6280958" y="2439430"/>
            <a:ext cx="218975" cy="21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408A7A-3203-8E2D-2063-0DF8D0ADB691}"/>
              </a:ext>
            </a:extLst>
          </p:cNvPr>
          <p:cNvSpPr/>
          <p:nvPr/>
        </p:nvSpPr>
        <p:spPr bwMode="white">
          <a:xfrm>
            <a:off x="5186082" y="2974364"/>
            <a:ext cx="942545" cy="21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1475505-1256-67D2-F900-04BB013F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" y="3442431"/>
            <a:ext cx="11520000" cy="271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2FBD06-E564-13CE-EC29-7EB49C3FD0F9}"/>
              </a:ext>
            </a:extLst>
          </p:cNvPr>
          <p:cNvSpPr/>
          <p:nvPr/>
        </p:nvSpPr>
        <p:spPr bwMode="white">
          <a:xfrm>
            <a:off x="4420017" y="3518604"/>
            <a:ext cx="618842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081BEE-8356-437E-FA67-ACD156F53280}"/>
              </a:ext>
            </a:extLst>
          </p:cNvPr>
          <p:cNvSpPr/>
          <p:nvPr/>
        </p:nvSpPr>
        <p:spPr bwMode="white">
          <a:xfrm>
            <a:off x="8513901" y="3518604"/>
            <a:ext cx="618842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BF5CC7-86E4-1961-64A5-0CFC575B3A76}"/>
              </a:ext>
            </a:extLst>
          </p:cNvPr>
          <p:cNvSpPr/>
          <p:nvPr/>
        </p:nvSpPr>
        <p:spPr bwMode="white">
          <a:xfrm>
            <a:off x="7399984" y="4061339"/>
            <a:ext cx="495074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1282C3-6DA8-B120-E27C-BA735E2B518F}"/>
              </a:ext>
            </a:extLst>
          </p:cNvPr>
          <p:cNvSpPr/>
          <p:nvPr/>
        </p:nvSpPr>
        <p:spPr bwMode="white">
          <a:xfrm>
            <a:off x="9218430" y="4061339"/>
            <a:ext cx="647404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9A1DB5C-ECEE-438C-517C-B4468BD5E063}"/>
              </a:ext>
            </a:extLst>
          </p:cNvPr>
          <p:cNvSpPr/>
          <p:nvPr/>
        </p:nvSpPr>
        <p:spPr bwMode="white">
          <a:xfrm>
            <a:off x="2496844" y="4604075"/>
            <a:ext cx="637884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6C497EB-C79B-E8F8-CED0-C8B51A77F637}"/>
              </a:ext>
            </a:extLst>
          </p:cNvPr>
          <p:cNvSpPr/>
          <p:nvPr/>
        </p:nvSpPr>
        <p:spPr bwMode="white">
          <a:xfrm>
            <a:off x="6171819" y="4613597"/>
            <a:ext cx="580760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F185D3E-882F-C4A1-A61D-F3031227ECE8}"/>
              </a:ext>
            </a:extLst>
          </p:cNvPr>
          <p:cNvSpPr/>
          <p:nvPr/>
        </p:nvSpPr>
        <p:spPr bwMode="white">
          <a:xfrm>
            <a:off x="2277868" y="5699068"/>
            <a:ext cx="447471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7EBF19-E6B9-CD10-69F9-79D77A1F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9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4BBD76-927B-8338-058D-AA270307ED19}"/>
              </a:ext>
            </a:extLst>
          </p:cNvPr>
          <p:cNvSpPr/>
          <p:nvPr/>
        </p:nvSpPr>
        <p:spPr bwMode="white">
          <a:xfrm>
            <a:off x="7937553" y="3026723"/>
            <a:ext cx="485553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A830FC-579D-3860-18BE-4DECEC9F9BBB}"/>
              </a:ext>
            </a:extLst>
          </p:cNvPr>
          <p:cNvSpPr/>
          <p:nvPr/>
        </p:nvSpPr>
        <p:spPr bwMode="white">
          <a:xfrm>
            <a:off x="2710710" y="3570042"/>
            <a:ext cx="504595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7BDA3E-3CD2-6BA2-8D3C-0FDB7ADC1911}"/>
              </a:ext>
            </a:extLst>
          </p:cNvPr>
          <p:cNvSpPr/>
          <p:nvPr/>
        </p:nvSpPr>
        <p:spPr bwMode="white">
          <a:xfrm>
            <a:off x="6880760" y="4656680"/>
            <a:ext cx="637884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2277775" y="1620587"/>
            <a:ext cx="277832" cy="24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5694410" y="1647640"/>
            <a:ext cx="276227" cy="24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8354399" y="1647640"/>
            <a:ext cx="294033" cy="26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2265386" y="2375919"/>
            <a:ext cx="290221" cy="23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4967971" y="2391544"/>
            <a:ext cx="2914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9106239" y="2369252"/>
            <a:ext cx="294033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09043D-AC3A-D34C-0E95-902365FC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D25867-BD87-028B-4EDC-0D5DB7AE2E16}"/>
              </a:ext>
            </a:extLst>
          </p:cNvPr>
          <p:cNvSpPr/>
          <p:nvPr/>
        </p:nvSpPr>
        <p:spPr bwMode="white">
          <a:xfrm>
            <a:off x="11345950" y="1454585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570610-7184-FD1B-EA5F-E0E1D54F77C7}"/>
              </a:ext>
            </a:extLst>
          </p:cNvPr>
          <p:cNvSpPr/>
          <p:nvPr/>
        </p:nvSpPr>
        <p:spPr bwMode="white">
          <a:xfrm>
            <a:off x="11345950" y="1998369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1A7785-4F6B-1B35-11D6-407E21751FE4}"/>
              </a:ext>
            </a:extLst>
          </p:cNvPr>
          <p:cNvSpPr/>
          <p:nvPr/>
        </p:nvSpPr>
        <p:spPr bwMode="white">
          <a:xfrm>
            <a:off x="11345950" y="2542153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538A22-8F9B-F6B6-B33A-24EFE50035DB}"/>
              </a:ext>
            </a:extLst>
          </p:cNvPr>
          <p:cNvSpPr/>
          <p:nvPr/>
        </p:nvSpPr>
        <p:spPr bwMode="white">
          <a:xfrm>
            <a:off x="11345950" y="3085937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12B556-0EBC-1761-D0D2-B05F68B30F42}"/>
              </a:ext>
            </a:extLst>
          </p:cNvPr>
          <p:cNvSpPr/>
          <p:nvPr/>
        </p:nvSpPr>
        <p:spPr bwMode="white">
          <a:xfrm>
            <a:off x="11345950" y="3629720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6C9D4A-F94C-C2D8-BA8B-D9C6CCE0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394BEA-EE1F-1055-F4C5-D77B745CE2E9}"/>
              </a:ext>
            </a:extLst>
          </p:cNvPr>
          <p:cNvSpPr/>
          <p:nvPr/>
        </p:nvSpPr>
        <p:spPr bwMode="white">
          <a:xfrm>
            <a:off x="6985487" y="1491373"/>
            <a:ext cx="266578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475D56-B759-50C0-5BFA-C1B830CD5668}"/>
              </a:ext>
            </a:extLst>
          </p:cNvPr>
          <p:cNvSpPr/>
          <p:nvPr/>
        </p:nvSpPr>
        <p:spPr bwMode="white">
          <a:xfrm>
            <a:off x="11041289" y="2643673"/>
            <a:ext cx="218975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531E3-9077-B709-BA33-378D31C5B1B0}"/>
              </a:ext>
            </a:extLst>
          </p:cNvPr>
          <p:cNvSpPr/>
          <p:nvPr/>
        </p:nvSpPr>
        <p:spPr bwMode="white">
          <a:xfrm>
            <a:off x="7813785" y="3786449"/>
            <a:ext cx="228495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C5691-7D58-BD23-B921-F5D68C06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3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0A4208-D1E0-F75F-0BB7-C14236F1B431}"/>
              </a:ext>
            </a:extLst>
          </p:cNvPr>
          <p:cNvSpPr/>
          <p:nvPr/>
        </p:nvSpPr>
        <p:spPr bwMode="white">
          <a:xfrm>
            <a:off x="10698545" y="920261"/>
            <a:ext cx="228495" cy="219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262681-E3C2-49C0-25D2-14BDEAC81237}"/>
              </a:ext>
            </a:extLst>
          </p:cNvPr>
          <p:cNvSpPr/>
          <p:nvPr/>
        </p:nvSpPr>
        <p:spPr bwMode="white">
          <a:xfrm>
            <a:off x="5128958" y="2074149"/>
            <a:ext cx="218975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AAE733-2B36-5E4B-894A-270CA5BE440D}"/>
              </a:ext>
            </a:extLst>
          </p:cNvPr>
          <p:cNvSpPr/>
          <p:nvPr/>
        </p:nvSpPr>
        <p:spPr bwMode="white">
          <a:xfrm>
            <a:off x="9727438" y="3208964"/>
            <a:ext cx="228495" cy="22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9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443BF1-331D-ACC1-3B5A-1A366DBA8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BAE513-457B-859D-35E9-1D5F3C70D059}"/>
              </a:ext>
            </a:extLst>
          </p:cNvPr>
          <p:cNvSpPr/>
          <p:nvPr/>
        </p:nvSpPr>
        <p:spPr bwMode="white">
          <a:xfrm>
            <a:off x="4081807" y="1911975"/>
            <a:ext cx="1338606" cy="972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B8A44E-5058-1B1D-4507-788ACEB5CC6B}"/>
              </a:ext>
            </a:extLst>
          </p:cNvPr>
          <p:cNvSpPr/>
          <p:nvPr/>
        </p:nvSpPr>
        <p:spPr bwMode="white">
          <a:xfrm>
            <a:off x="9191134" y="1911974"/>
            <a:ext cx="1345559" cy="113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995AB9-7390-C0CD-6347-BBE3AFC2CB47}"/>
              </a:ext>
            </a:extLst>
          </p:cNvPr>
          <p:cNvSpPr/>
          <p:nvPr/>
        </p:nvSpPr>
        <p:spPr bwMode="white">
          <a:xfrm>
            <a:off x="2006181" y="3943102"/>
            <a:ext cx="276099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440DD3-3542-5E3D-CB7D-535A565AC5CF}"/>
              </a:ext>
            </a:extLst>
          </p:cNvPr>
          <p:cNvSpPr/>
          <p:nvPr/>
        </p:nvSpPr>
        <p:spPr bwMode="white">
          <a:xfrm>
            <a:off x="7099735" y="3943102"/>
            <a:ext cx="276099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14C178-69C0-5FD1-DADB-37C6FDEB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6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1C3BD9-FB9D-AA35-CE1C-0077063AE3D8}"/>
              </a:ext>
            </a:extLst>
          </p:cNvPr>
          <p:cNvSpPr/>
          <p:nvPr/>
        </p:nvSpPr>
        <p:spPr bwMode="white">
          <a:xfrm>
            <a:off x="2996330" y="2123086"/>
            <a:ext cx="199933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26581F-0F33-1295-F6D3-3FE04FD62E43}"/>
              </a:ext>
            </a:extLst>
          </p:cNvPr>
          <p:cNvSpPr/>
          <p:nvPr/>
        </p:nvSpPr>
        <p:spPr bwMode="white">
          <a:xfrm>
            <a:off x="5566909" y="2123086"/>
            <a:ext cx="456991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A7D783-2541-5654-4A64-73F0AE6BF3A6}"/>
              </a:ext>
            </a:extLst>
          </p:cNvPr>
          <p:cNvSpPr/>
          <p:nvPr/>
        </p:nvSpPr>
        <p:spPr bwMode="white">
          <a:xfrm>
            <a:off x="7966115" y="2123086"/>
            <a:ext cx="742612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E3E549-310E-0FB0-4C2E-168381EFA24F}"/>
              </a:ext>
            </a:extLst>
          </p:cNvPr>
          <p:cNvSpPr/>
          <p:nvPr/>
        </p:nvSpPr>
        <p:spPr bwMode="white">
          <a:xfrm>
            <a:off x="10641421" y="2123086"/>
            <a:ext cx="456991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8283BC-A3F8-069B-124D-398A26D27195}"/>
              </a:ext>
            </a:extLst>
          </p:cNvPr>
          <p:cNvSpPr/>
          <p:nvPr/>
        </p:nvSpPr>
        <p:spPr bwMode="white">
          <a:xfrm>
            <a:off x="2996330" y="2695774"/>
            <a:ext cx="761652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F51EF4-5394-499C-86BE-9A2C032F2F9E}"/>
              </a:ext>
            </a:extLst>
          </p:cNvPr>
          <p:cNvSpPr/>
          <p:nvPr/>
        </p:nvSpPr>
        <p:spPr bwMode="white">
          <a:xfrm>
            <a:off x="5681157" y="2695774"/>
            <a:ext cx="618842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CCB73E-78CF-F82B-95B5-A3DBA5E35B5A}"/>
              </a:ext>
            </a:extLst>
          </p:cNvPr>
          <p:cNvSpPr/>
          <p:nvPr/>
        </p:nvSpPr>
        <p:spPr bwMode="white">
          <a:xfrm>
            <a:off x="8385024" y="2695774"/>
            <a:ext cx="323702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B57C7D-2563-CF56-5416-AB056BA7E2C2}"/>
              </a:ext>
            </a:extLst>
          </p:cNvPr>
          <p:cNvSpPr/>
          <p:nvPr/>
        </p:nvSpPr>
        <p:spPr bwMode="white">
          <a:xfrm>
            <a:off x="10898479" y="2695774"/>
            <a:ext cx="628363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2023-07-05T02:35:15Z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