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5" r:id="rId5"/>
    <p:sldId id="274" r:id="rId6"/>
    <p:sldId id="272" r:id="rId7"/>
    <p:sldId id="271" r:id="rId8"/>
    <p:sldId id="270" r:id="rId9"/>
    <p:sldId id="269" r:id="rId10"/>
    <p:sldId id="268" r:id="rId11"/>
    <p:sldId id="266" r:id="rId12"/>
    <p:sldId id="265" r:id="rId13"/>
    <p:sldId id="264" r:id="rId14"/>
    <p:sldId id="262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523" y="-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302755-64D3-42DD-72EB-594DA1B5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6875FB-F26A-635D-EB60-2C28E08775DF}"/>
              </a:ext>
            </a:extLst>
          </p:cNvPr>
          <p:cNvSpPr/>
          <p:nvPr/>
        </p:nvSpPr>
        <p:spPr bwMode="white">
          <a:xfrm>
            <a:off x="4024561" y="2691645"/>
            <a:ext cx="199933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49A3F0-5DC8-5155-ED5D-89398E813F85}"/>
              </a:ext>
            </a:extLst>
          </p:cNvPr>
          <p:cNvSpPr/>
          <p:nvPr/>
        </p:nvSpPr>
        <p:spPr bwMode="white">
          <a:xfrm>
            <a:off x="6214314" y="2682121"/>
            <a:ext cx="495074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A20226-98AB-533A-C8CF-49E1BC897F30}"/>
              </a:ext>
            </a:extLst>
          </p:cNvPr>
          <p:cNvSpPr/>
          <p:nvPr/>
        </p:nvSpPr>
        <p:spPr bwMode="white">
          <a:xfrm>
            <a:off x="8775371" y="2682121"/>
            <a:ext cx="637885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5AE25B-938D-C3B5-4FD4-7B185ED4187D}"/>
              </a:ext>
            </a:extLst>
          </p:cNvPr>
          <p:cNvSpPr/>
          <p:nvPr/>
        </p:nvSpPr>
        <p:spPr bwMode="white">
          <a:xfrm>
            <a:off x="4015041" y="3272662"/>
            <a:ext cx="209454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1436EE-9F2F-1C7A-7AE3-65611A2E265C}"/>
              </a:ext>
            </a:extLst>
          </p:cNvPr>
          <p:cNvSpPr/>
          <p:nvPr/>
        </p:nvSpPr>
        <p:spPr bwMode="white">
          <a:xfrm>
            <a:off x="6204793" y="3272662"/>
            <a:ext cx="504595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E90091-0201-9E79-61BA-314099A99687}"/>
              </a:ext>
            </a:extLst>
          </p:cNvPr>
          <p:cNvSpPr/>
          <p:nvPr/>
        </p:nvSpPr>
        <p:spPr bwMode="white">
          <a:xfrm>
            <a:off x="8765851" y="3272662"/>
            <a:ext cx="647404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05C8B8-D005-4E73-BC6C-F49685BF904B}"/>
              </a:ext>
            </a:extLst>
          </p:cNvPr>
          <p:cNvSpPr/>
          <p:nvPr/>
        </p:nvSpPr>
        <p:spPr bwMode="white">
          <a:xfrm>
            <a:off x="4034082" y="3853678"/>
            <a:ext cx="142809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2168C36-0C66-EBB7-71AB-2392F68F68C8}"/>
              </a:ext>
            </a:extLst>
          </p:cNvPr>
          <p:cNvSpPr/>
          <p:nvPr/>
        </p:nvSpPr>
        <p:spPr bwMode="white">
          <a:xfrm>
            <a:off x="6233355" y="3853678"/>
            <a:ext cx="476033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810CA6-9DBA-A5E4-EABE-99CF00F03F70}"/>
              </a:ext>
            </a:extLst>
          </p:cNvPr>
          <p:cNvSpPr/>
          <p:nvPr/>
        </p:nvSpPr>
        <p:spPr bwMode="white">
          <a:xfrm>
            <a:off x="8794413" y="3853678"/>
            <a:ext cx="618842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62762D9D-683F-0024-F231-DD5CDA16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8" y="4396595"/>
            <a:ext cx="11520000" cy="2118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362A490-5F40-4955-5348-8A672803ED93}"/>
              </a:ext>
            </a:extLst>
          </p:cNvPr>
          <p:cNvSpPr/>
          <p:nvPr/>
        </p:nvSpPr>
        <p:spPr bwMode="white">
          <a:xfrm>
            <a:off x="2986809" y="5026395"/>
            <a:ext cx="1209123" cy="27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1D65C93-C0E9-48B0-0311-0D13153B134B}"/>
              </a:ext>
            </a:extLst>
          </p:cNvPr>
          <p:cNvSpPr/>
          <p:nvPr/>
        </p:nvSpPr>
        <p:spPr bwMode="white">
          <a:xfrm>
            <a:off x="7737619" y="5026395"/>
            <a:ext cx="1504264" cy="28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B2A81B6-13F4-AB5E-FD57-960A05FBFB3B}"/>
              </a:ext>
            </a:extLst>
          </p:cNvPr>
          <p:cNvSpPr/>
          <p:nvPr/>
        </p:nvSpPr>
        <p:spPr bwMode="white">
          <a:xfrm>
            <a:off x="3634214" y="6104689"/>
            <a:ext cx="637884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CF1A0C6-B23A-BB52-2C22-ABF8BC15584E}"/>
              </a:ext>
            </a:extLst>
          </p:cNvPr>
          <p:cNvSpPr/>
          <p:nvPr/>
        </p:nvSpPr>
        <p:spPr bwMode="white">
          <a:xfrm>
            <a:off x="9137156" y="6104689"/>
            <a:ext cx="913983" cy="21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7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B08AFD-190F-1DB1-5B25-AA27D41A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2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972305-F9E8-973B-05E2-1704833B7846}"/>
              </a:ext>
            </a:extLst>
          </p:cNvPr>
          <p:cNvSpPr/>
          <p:nvPr/>
        </p:nvSpPr>
        <p:spPr bwMode="white">
          <a:xfrm>
            <a:off x="3148661" y="1882611"/>
            <a:ext cx="933024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68184A-0CDD-ECDD-22C0-C60B1B4C1856}"/>
              </a:ext>
            </a:extLst>
          </p:cNvPr>
          <p:cNvSpPr/>
          <p:nvPr/>
        </p:nvSpPr>
        <p:spPr bwMode="white">
          <a:xfrm>
            <a:off x="3367636" y="2930866"/>
            <a:ext cx="790214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5BAEDE-8A88-1B28-46E2-F8ED1429DCB0}"/>
              </a:ext>
            </a:extLst>
          </p:cNvPr>
          <p:cNvSpPr/>
          <p:nvPr/>
        </p:nvSpPr>
        <p:spPr bwMode="white">
          <a:xfrm>
            <a:off x="4100727" y="3979122"/>
            <a:ext cx="790214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BC6EA6-B223-27F9-A852-EB5F08A2A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9"/>
          <a:stretch/>
        </p:blipFill>
        <p:spPr>
          <a:xfrm>
            <a:off x="540000" y="720001"/>
            <a:ext cx="11520000" cy="4087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5DDC90-478A-B5F6-9D72-2BAEDB0377D3}"/>
              </a:ext>
            </a:extLst>
          </p:cNvPr>
          <p:cNvSpPr/>
          <p:nvPr/>
        </p:nvSpPr>
        <p:spPr bwMode="white">
          <a:xfrm>
            <a:off x="2414983" y="3808429"/>
            <a:ext cx="5341678" cy="914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BBE80B-2479-A7D8-3DF1-BDEDA442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8" y="2556960"/>
            <a:ext cx="11520000" cy="109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3E4FD5-964E-9D23-E18A-3415C38C95CB}"/>
              </a:ext>
            </a:extLst>
          </p:cNvPr>
          <p:cNvSpPr/>
          <p:nvPr/>
        </p:nvSpPr>
        <p:spPr bwMode="white">
          <a:xfrm>
            <a:off x="1907126" y="3238450"/>
            <a:ext cx="2532495" cy="27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5CDCC5-911A-5625-1B94-B94DEF550B0F}"/>
              </a:ext>
            </a:extLst>
          </p:cNvPr>
          <p:cNvSpPr/>
          <p:nvPr/>
        </p:nvSpPr>
        <p:spPr bwMode="white">
          <a:xfrm>
            <a:off x="7467192" y="3238450"/>
            <a:ext cx="2522976" cy="27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7BC6EA6-B223-27F9-A852-EB5F08A2A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0"/>
          <a:stretch/>
        </p:blipFill>
        <p:spPr>
          <a:xfrm>
            <a:off x="540000" y="716437"/>
            <a:ext cx="11520000" cy="161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5DDC90-478A-B5F6-9D72-2BAEDB0377D3}"/>
              </a:ext>
            </a:extLst>
          </p:cNvPr>
          <p:cNvSpPr/>
          <p:nvPr/>
        </p:nvSpPr>
        <p:spPr bwMode="white">
          <a:xfrm>
            <a:off x="2196595" y="1954753"/>
            <a:ext cx="780694" cy="20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0AAD1C-F284-5D53-2FB3-C7897B2FE0FF}"/>
              </a:ext>
            </a:extLst>
          </p:cNvPr>
          <p:cNvSpPr/>
          <p:nvPr/>
        </p:nvSpPr>
        <p:spPr bwMode="white">
          <a:xfrm>
            <a:off x="7756661" y="1954753"/>
            <a:ext cx="790213" cy="20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788392E8-2EB1-3204-6441-89E3E92B65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72239"/>
            <a:ext cx="11520000" cy="221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A20DFE-16CC-B858-04B1-5DB5465E1F0D}"/>
              </a:ext>
            </a:extLst>
          </p:cNvPr>
          <p:cNvSpPr/>
          <p:nvPr/>
        </p:nvSpPr>
        <p:spPr bwMode="white">
          <a:xfrm>
            <a:off x="2053785" y="4915052"/>
            <a:ext cx="8378181" cy="1005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18BD55-2218-50E8-7957-8762A1A7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5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1A44A6-A65E-8515-886B-8EF538FC34CB}"/>
              </a:ext>
            </a:extLst>
          </p:cNvPr>
          <p:cNvSpPr/>
          <p:nvPr/>
        </p:nvSpPr>
        <p:spPr bwMode="white">
          <a:xfrm>
            <a:off x="2644066" y="1762812"/>
            <a:ext cx="2732429" cy="966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EB63567-9D12-23F8-16C1-C7AC31ADC3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77142"/>
            <a:ext cx="11520000" cy="218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6EFD33-F2AB-4EB5-EEF3-8A1267270D0C}"/>
              </a:ext>
            </a:extLst>
          </p:cNvPr>
          <p:cNvSpPr/>
          <p:nvPr/>
        </p:nvSpPr>
        <p:spPr bwMode="white">
          <a:xfrm>
            <a:off x="2653586" y="4067276"/>
            <a:ext cx="2665785" cy="89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FD3705-3F34-2D3F-289B-C4D2A03A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CB2149-B53D-566A-93A4-A085EA4F168D}"/>
              </a:ext>
            </a:extLst>
          </p:cNvPr>
          <p:cNvSpPr/>
          <p:nvPr/>
        </p:nvSpPr>
        <p:spPr bwMode="white">
          <a:xfrm>
            <a:off x="2844000" y="3946674"/>
            <a:ext cx="6474049" cy="276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2505075"/>
            <a:ext cx="671512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606DC8-6DF6-C87D-7E29-2203A1101F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9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B47350-89CF-1348-5B24-B04EFCFEA1AC}"/>
              </a:ext>
            </a:extLst>
          </p:cNvPr>
          <p:cNvSpPr/>
          <p:nvPr/>
        </p:nvSpPr>
        <p:spPr bwMode="white">
          <a:xfrm>
            <a:off x="2872561" y="3695307"/>
            <a:ext cx="476033" cy="577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2E8C47-D14C-B08E-E9CD-AE32FAE5F0EF}"/>
              </a:ext>
            </a:extLst>
          </p:cNvPr>
          <p:cNvSpPr/>
          <p:nvPr/>
        </p:nvSpPr>
        <p:spPr bwMode="white">
          <a:xfrm>
            <a:off x="6014380" y="3695307"/>
            <a:ext cx="323702" cy="577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4C72AA-C134-EE8B-D057-B9CA85D4AFE6}"/>
              </a:ext>
            </a:extLst>
          </p:cNvPr>
          <p:cNvSpPr/>
          <p:nvPr/>
        </p:nvSpPr>
        <p:spPr bwMode="white">
          <a:xfrm>
            <a:off x="9736958" y="3695307"/>
            <a:ext cx="476033" cy="577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399272-8D0C-EF39-B974-3154D507644C}"/>
              </a:ext>
            </a:extLst>
          </p:cNvPr>
          <p:cNvSpPr/>
          <p:nvPr/>
        </p:nvSpPr>
        <p:spPr bwMode="white">
          <a:xfrm>
            <a:off x="2777355" y="4529779"/>
            <a:ext cx="637884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C7B0A8-FD76-FC47-2A46-5B5B4D21A49D}"/>
              </a:ext>
            </a:extLst>
          </p:cNvPr>
          <p:cNvSpPr/>
          <p:nvPr/>
        </p:nvSpPr>
        <p:spPr bwMode="white">
          <a:xfrm>
            <a:off x="5919173" y="4529779"/>
            <a:ext cx="50459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61F593-68EE-45ED-A55C-ABE91363F3C1}"/>
              </a:ext>
            </a:extLst>
          </p:cNvPr>
          <p:cNvSpPr/>
          <p:nvPr/>
        </p:nvSpPr>
        <p:spPr bwMode="white">
          <a:xfrm>
            <a:off x="9651272" y="4529779"/>
            <a:ext cx="637884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E60440-7203-5FD2-BE6B-C04D0021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FF2A89-DAB0-3F2E-B295-1625564B8303}"/>
              </a:ext>
            </a:extLst>
          </p:cNvPr>
          <p:cNvSpPr/>
          <p:nvPr/>
        </p:nvSpPr>
        <p:spPr bwMode="white">
          <a:xfrm>
            <a:off x="8727768" y="720000"/>
            <a:ext cx="323702" cy="600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8A0DFE-4086-79F0-FF64-AA946D9261B4}"/>
              </a:ext>
            </a:extLst>
          </p:cNvPr>
          <p:cNvSpPr/>
          <p:nvPr/>
        </p:nvSpPr>
        <p:spPr bwMode="white">
          <a:xfrm>
            <a:off x="1244528" y="1568843"/>
            <a:ext cx="495074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609D59-64C5-6253-19DF-C8713290A6F8}"/>
              </a:ext>
            </a:extLst>
          </p:cNvPr>
          <p:cNvSpPr/>
          <p:nvPr/>
        </p:nvSpPr>
        <p:spPr bwMode="white">
          <a:xfrm>
            <a:off x="3681818" y="2026647"/>
            <a:ext cx="628363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92B7A1-694F-6A10-B8EC-65564E6CBD40}"/>
              </a:ext>
            </a:extLst>
          </p:cNvPr>
          <p:cNvSpPr/>
          <p:nvPr/>
        </p:nvSpPr>
        <p:spPr bwMode="white">
          <a:xfrm>
            <a:off x="6109586" y="2017109"/>
            <a:ext cx="1742280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B58A47-7025-3EFF-3AEE-7D6D92DB9659}"/>
              </a:ext>
            </a:extLst>
          </p:cNvPr>
          <p:cNvSpPr/>
          <p:nvPr/>
        </p:nvSpPr>
        <p:spPr bwMode="white">
          <a:xfrm>
            <a:off x="9213322" y="2026647"/>
            <a:ext cx="637884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708027-1F85-EA3A-24EF-2CF52A41AA69}"/>
              </a:ext>
            </a:extLst>
          </p:cNvPr>
          <p:cNvSpPr/>
          <p:nvPr/>
        </p:nvSpPr>
        <p:spPr bwMode="white">
          <a:xfrm>
            <a:off x="1063636" y="2493987"/>
            <a:ext cx="1742280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6CAA6A-C27B-6629-C8C3-7F6295CB58C2}"/>
              </a:ext>
            </a:extLst>
          </p:cNvPr>
          <p:cNvSpPr/>
          <p:nvPr/>
        </p:nvSpPr>
        <p:spPr bwMode="white">
          <a:xfrm>
            <a:off x="1101719" y="3466820"/>
            <a:ext cx="933024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29F7F2-0B3D-C320-BBCD-E5813C47A5E7}"/>
              </a:ext>
            </a:extLst>
          </p:cNvPr>
          <p:cNvSpPr/>
          <p:nvPr/>
        </p:nvSpPr>
        <p:spPr bwMode="white">
          <a:xfrm>
            <a:off x="3234347" y="3438207"/>
            <a:ext cx="2085024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6BE257-75D4-491D-6FAB-DBBE1EAA8196}"/>
              </a:ext>
            </a:extLst>
          </p:cNvPr>
          <p:cNvSpPr/>
          <p:nvPr/>
        </p:nvSpPr>
        <p:spPr bwMode="white">
          <a:xfrm>
            <a:off x="2634545" y="3943698"/>
            <a:ext cx="209454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D3ACC13-3093-309F-3EDA-B25CFAA9284F}"/>
              </a:ext>
            </a:extLst>
          </p:cNvPr>
          <p:cNvSpPr/>
          <p:nvPr/>
        </p:nvSpPr>
        <p:spPr bwMode="white">
          <a:xfrm>
            <a:off x="4995669" y="3943698"/>
            <a:ext cx="142809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1AD878A-8185-273B-CA61-90624D309673}"/>
              </a:ext>
            </a:extLst>
          </p:cNvPr>
          <p:cNvSpPr/>
          <p:nvPr/>
        </p:nvSpPr>
        <p:spPr bwMode="white">
          <a:xfrm>
            <a:off x="3167702" y="4420577"/>
            <a:ext cx="628363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379007-4819-81C9-6FD5-709C8F356617}"/>
              </a:ext>
            </a:extLst>
          </p:cNvPr>
          <p:cNvSpPr/>
          <p:nvPr/>
        </p:nvSpPr>
        <p:spPr bwMode="white">
          <a:xfrm>
            <a:off x="7613851" y="4420577"/>
            <a:ext cx="780694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EA662C-79B0-22DC-9769-88BD4B40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82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DA2FFD2-7893-769C-29DC-2AA717466B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02066"/>
            <a:ext cx="11520000" cy="278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CAFB56-8FD1-1AE1-8BE9-F052064B22F3}"/>
              </a:ext>
            </a:extLst>
          </p:cNvPr>
          <p:cNvSpPr/>
          <p:nvPr/>
        </p:nvSpPr>
        <p:spPr bwMode="white">
          <a:xfrm>
            <a:off x="1177884" y="3633275"/>
            <a:ext cx="64740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8A5B2B-748B-3454-63B4-44F40FAA245E}"/>
              </a:ext>
            </a:extLst>
          </p:cNvPr>
          <p:cNvSpPr/>
          <p:nvPr/>
        </p:nvSpPr>
        <p:spPr bwMode="white">
          <a:xfrm>
            <a:off x="2634545" y="3633275"/>
            <a:ext cx="64740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3EE9BD-2C75-8B58-F467-0FBEAB242E0E}"/>
              </a:ext>
            </a:extLst>
          </p:cNvPr>
          <p:cNvSpPr/>
          <p:nvPr/>
        </p:nvSpPr>
        <p:spPr bwMode="white">
          <a:xfrm>
            <a:off x="4024561" y="3633275"/>
            <a:ext cx="79021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D97529-E9B2-90C3-9524-F11B2B48E9B8}"/>
              </a:ext>
            </a:extLst>
          </p:cNvPr>
          <p:cNvSpPr/>
          <p:nvPr/>
        </p:nvSpPr>
        <p:spPr bwMode="white">
          <a:xfrm>
            <a:off x="5557388" y="3633275"/>
            <a:ext cx="64740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65DB1C-CAE5-1794-E189-CB96D1A3480D}"/>
              </a:ext>
            </a:extLst>
          </p:cNvPr>
          <p:cNvSpPr/>
          <p:nvPr/>
        </p:nvSpPr>
        <p:spPr bwMode="white">
          <a:xfrm>
            <a:off x="7090214" y="3633275"/>
            <a:ext cx="495073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AF0543-0233-04E1-F13F-49A5922D2A59}"/>
              </a:ext>
            </a:extLst>
          </p:cNvPr>
          <p:cNvSpPr/>
          <p:nvPr/>
        </p:nvSpPr>
        <p:spPr bwMode="white">
          <a:xfrm>
            <a:off x="8404066" y="3633275"/>
            <a:ext cx="79021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DD501E-621A-8C2A-D3A3-6307BB7A2BF5}"/>
              </a:ext>
            </a:extLst>
          </p:cNvPr>
          <p:cNvSpPr/>
          <p:nvPr/>
        </p:nvSpPr>
        <p:spPr bwMode="white">
          <a:xfrm>
            <a:off x="10013057" y="3633275"/>
            <a:ext cx="49507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5557388" y="4110687"/>
            <a:ext cx="647404" cy="21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30E78D1-337B-319C-0B50-35EC907D4CBF}"/>
              </a:ext>
            </a:extLst>
          </p:cNvPr>
          <p:cNvSpPr/>
          <p:nvPr/>
        </p:nvSpPr>
        <p:spPr bwMode="white">
          <a:xfrm>
            <a:off x="9289487" y="4110687"/>
            <a:ext cx="456991" cy="21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BFE0B1-5486-D222-A55C-B2E088116E04}"/>
              </a:ext>
            </a:extLst>
          </p:cNvPr>
          <p:cNvSpPr/>
          <p:nvPr/>
        </p:nvSpPr>
        <p:spPr bwMode="white">
          <a:xfrm>
            <a:off x="10355801" y="4578550"/>
            <a:ext cx="79021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B3EE07-38C5-87B0-0D92-0BB819FB9097}"/>
              </a:ext>
            </a:extLst>
          </p:cNvPr>
          <p:cNvSpPr/>
          <p:nvPr/>
        </p:nvSpPr>
        <p:spPr bwMode="white">
          <a:xfrm>
            <a:off x="2129950" y="5055962"/>
            <a:ext cx="790214" cy="21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1825288" y="1499235"/>
            <a:ext cx="277832" cy="24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5389243" y="1485899"/>
            <a:ext cx="276227" cy="24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9095712" y="1485899"/>
            <a:ext cx="294033" cy="26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1684020" y="2124075"/>
            <a:ext cx="290221" cy="23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5389244" y="2124075"/>
            <a:ext cx="29146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9095712" y="2124075"/>
            <a:ext cx="294033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3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DB6C2A-EEA0-C379-4D9A-335773AD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3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0AECDC-7FFF-4EE7-4A87-88F1B54D9092}"/>
              </a:ext>
            </a:extLst>
          </p:cNvPr>
          <p:cNvSpPr/>
          <p:nvPr/>
        </p:nvSpPr>
        <p:spPr bwMode="white">
          <a:xfrm>
            <a:off x="11345950" y="1444257"/>
            <a:ext cx="257057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5B324C-B1CF-962D-385E-54B04A345487}"/>
              </a:ext>
            </a:extLst>
          </p:cNvPr>
          <p:cNvSpPr/>
          <p:nvPr/>
        </p:nvSpPr>
        <p:spPr bwMode="white">
          <a:xfrm>
            <a:off x="11345950" y="2063688"/>
            <a:ext cx="257057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A38466-3D2F-1C35-5468-778C0EB76DC8}"/>
              </a:ext>
            </a:extLst>
          </p:cNvPr>
          <p:cNvSpPr/>
          <p:nvPr/>
        </p:nvSpPr>
        <p:spPr bwMode="white">
          <a:xfrm>
            <a:off x="11307867" y="2654529"/>
            <a:ext cx="295140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10557D-7A22-C796-0DB3-8BA296ECCDBD}"/>
              </a:ext>
            </a:extLst>
          </p:cNvPr>
          <p:cNvSpPr/>
          <p:nvPr/>
        </p:nvSpPr>
        <p:spPr bwMode="white">
          <a:xfrm>
            <a:off x="11345950" y="3293020"/>
            <a:ext cx="257057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F26096-8DF9-D5BC-5C66-338F981D1F1C}"/>
              </a:ext>
            </a:extLst>
          </p:cNvPr>
          <p:cNvSpPr/>
          <p:nvPr/>
        </p:nvSpPr>
        <p:spPr bwMode="white">
          <a:xfrm>
            <a:off x="11345950" y="3902921"/>
            <a:ext cx="257057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F7B84C-06D8-8621-1D40-DF6E76BE0B07}"/>
              </a:ext>
            </a:extLst>
          </p:cNvPr>
          <p:cNvSpPr/>
          <p:nvPr/>
        </p:nvSpPr>
        <p:spPr bwMode="white">
          <a:xfrm>
            <a:off x="11345950" y="4522352"/>
            <a:ext cx="257057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2B6A3B-9949-A507-CB8E-85B6EE4631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994D00-2137-D3BF-3430-B0B864F2F909}"/>
              </a:ext>
            </a:extLst>
          </p:cNvPr>
          <p:cNvSpPr/>
          <p:nvPr/>
        </p:nvSpPr>
        <p:spPr bwMode="white">
          <a:xfrm>
            <a:off x="6061983" y="1549427"/>
            <a:ext cx="228495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7A19BE-4FC4-F217-C2E8-A6BCA1845AD6}"/>
              </a:ext>
            </a:extLst>
          </p:cNvPr>
          <p:cNvSpPr/>
          <p:nvPr/>
        </p:nvSpPr>
        <p:spPr bwMode="white">
          <a:xfrm>
            <a:off x="7518644" y="2779267"/>
            <a:ext cx="228496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C1BBBE-5B3B-6D89-6E3D-A9AD49558291}"/>
              </a:ext>
            </a:extLst>
          </p:cNvPr>
          <p:cNvSpPr/>
          <p:nvPr/>
        </p:nvSpPr>
        <p:spPr bwMode="white">
          <a:xfrm>
            <a:off x="7233024" y="4009108"/>
            <a:ext cx="218975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BB1CD4-C518-C921-B33B-0B5D3615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C56C4B-D677-C983-2C58-1F9A03A67B3B}"/>
              </a:ext>
            </a:extLst>
          </p:cNvPr>
          <p:cNvSpPr/>
          <p:nvPr/>
        </p:nvSpPr>
        <p:spPr bwMode="white">
          <a:xfrm>
            <a:off x="7680495" y="958504"/>
            <a:ext cx="238015" cy="219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D23803-A761-B805-1036-4DD6A7803F0F}"/>
              </a:ext>
            </a:extLst>
          </p:cNvPr>
          <p:cNvSpPr/>
          <p:nvPr/>
        </p:nvSpPr>
        <p:spPr bwMode="white">
          <a:xfrm>
            <a:off x="4833818" y="2284591"/>
            <a:ext cx="228495" cy="219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C49F37-6981-E4CC-112B-7A4FAF118F11}"/>
              </a:ext>
            </a:extLst>
          </p:cNvPr>
          <p:cNvSpPr/>
          <p:nvPr/>
        </p:nvSpPr>
        <p:spPr bwMode="white">
          <a:xfrm>
            <a:off x="6290479" y="3610678"/>
            <a:ext cx="228495" cy="219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7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4F3F63-B1CE-60F4-3988-47F1EB1B3F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12A1DB-4E4D-A843-55A1-D68D471D587D}"/>
              </a:ext>
            </a:extLst>
          </p:cNvPr>
          <p:cNvSpPr/>
          <p:nvPr/>
        </p:nvSpPr>
        <p:spPr bwMode="white">
          <a:xfrm>
            <a:off x="1406380" y="2548890"/>
            <a:ext cx="8949421" cy="17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10300" y="2503170"/>
            <a:ext cx="121920" cy="10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9820" y="2495550"/>
            <a:ext cx="472440" cy="10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2023-07-05T02:27:32Z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