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70" r:id="rId5"/>
    <p:sldId id="269" r:id="rId6"/>
    <p:sldId id="268" r:id="rId7"/>
    <p:sldId id="267" r:id="rId8"/>
    <p:sldId id="266" r:id="rId9"/>
    <p:sldId id="264" r:id="rId10"/>
    <p:sldId id="262" r:id="rId11"/>
    <p:sldId id="261" r:id="rId12"/>
    <p:sldId id="260" r:id="rId13"/>
    <p:sldId id="257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12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314967D-8837-24F4-0EB4-CD541D3BEA3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28333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1A8F596-DE99-0846-30AB-E47A84534612}"/>
              </a:ext>
            </a:extLst>
          </p:cNvPr>
          <p:cNvSpPr/>
          <p:nvPr/>
        </p:nvSpPr>
        <p:spPr bwMode="white">
          <a:xfrm>
            <a:off x="739925" y="2701759"/>
            <a:ext cx="7411157" cy="11352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077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5D8A912-10F7-A6D1-8E38-30F159A651D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1640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DDB0E8C-A5B7-5F50-9C98-D12DB2B3EAA8}"/>
              </a:ext>
            </a:extLst>
          </p:cNvPr>
          <p:cNvSpPr/>
          <p:nvPr/>
        </p:nvSpPr>
        <p:spPr bwMode="white">
          <a:xfrm>
            <a:off x="739925" y="2614108"/>
            <a:ext cx="7401631" cy="25631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449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8BE8164-4A44-044E-B77B-A1CEFBE3AF0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28842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9EFD10F-7376-DB7E-521A-37D31D63C700}"/>
              </a:ext>
            </a:extLst>
          </p:cNvPr>
          <p:cNvSpPr/>
          <p:nvPr/>
        </p:nvSpPr>
        <p:spPr bwMode="white">
          <a:xfrm>
            <a:off x="739925" y="2674929"/>
            <a:ext cx="6553825" cy="11174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8049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46145" y="4022725"/>
            <a:ext cx="1904365" cy="1866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475" y="3716594"/>
            <a:ext cx="5353050" cy="762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/>
          <a:srcRect b="12048"/>
          <a:stretch/>
        </p:blipFill>
        <p:spPr>
          <a:xfrm>
            <a:off x="871021" y="1848169"/>
            <a:ext cx="7401958" cy="1868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56C6765-FCD1-42E6-C744-D476EBDDD15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19880"/>
            <a:ext cx="8640000" cy="14579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3A95E855-1ABD-3EC6-A0DF-12FB271FEF8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577840"/>
            <a:ext cx="8640000" cy="51345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5BABB80-1429-6C39-FC61-442C96B29D8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7336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4E96C71-6750-DEE5-7BCC-4468DF93E922}"/>
              </a:ext>
            </a:extLst>
          </p:cNvPr>
          <p:cNvSpPr/>
          <p:nvPr/>
        </p:nvSpPr>
        <p:spPr bwMode="white">
          <a:xfrm>
            <a:off x="1149539" y="1280528"/>
            <a:ext cx="866857" cy="4106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D2336B3-940A-0D40-3A2C-884976DD6E74}"/>
              </a:ext>
            </a:extLst>
          </p:cNvPr>
          <p:cNvSpPr/>
          <p:nvPr/>
        </p:nvSpPr>
        <p:spPr bwMode="white">
          <a:xfrm>
            <a:off x="6836507" y="1290077"/>
            <a:ext cx="847805" cy="3819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B4F9A43-4EC2-B43B-0DBA-6A620808CCBF}"/>
              </a:ext>
            </a:extLst>
          </p:cNvPr>
          <p:cNvSpPr/>
          <p:nvPr/>
        </p:nvSpPr>
        <p:spPr bwMode="white">
          <a:xfrm>
            <a:off x="1149539" y="2722422"/>
            <a:ext cx="866857" cy="4010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CD6E037-E5FA-896B-AE2B-E5C02F2C52B9}"/>
              </a:ext>
            </a:extLst>
          </p:cNvPr>
          <p:cNvSpPr/>
          <p:nvPr/>
        </p:nvSpPr>
        <p:spPr bwMode="white">
          <a:xfrm>
            <a:off x="6826981" y="2722422"/>
            <a:ext cx="866857" cy="4010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AA67DA7-FF52-8DD2-ECF9-F3C2A2C5AB15}"/>
              </a:ext>
            </a:extLst>
          </p:cNvPr>
          <p:cNvSpPr/>
          <p:nvPr/>
        </p:nvSpPr>
        <p:spPr bwMode="white">
          <a:xfrm>
            <a:off x="2549847" y="4202512"/>
            <a:ext cx="638235" cy="3055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8693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74F3ED8-1D1B-D5C7-CD85-C6B7C89A616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6639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402318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5096ABA-13DE-9A03-9DF1-D9345B7EF35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280" y="1006848"/>
            <a:ext cx="8640000" cy="49063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72003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BAF5DDB-823D-B8D6-79B1-49B3044D9A3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7288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54E6AB7-9261-25E2-06C2-1AF53C5C5788}"/>
              </a:ext>
            </a:extLst>
          </p:cNvPr>
          <p:cNvSpPr/>
          <p:nvPr/>
        </p:nvSpPr>
        <p:spPr bwMode="white">
          <a:xfrm>
            <a:off x="2568899" y="3330023"/>
            <a:ext cx="981168" cy="276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0B395A9-E3E6-2A6A-068A-61DB807C6886}"/>
              </a:ext>
            </a:extLst>
          </p:cNvPr>
          <p:cNvSpPr/>
          <p:nvPr/>
        </p:nvSpPr>
        <p:spPr bwMode="white">
          <a:xfrm>
            <a:off x="3978734" y="3330023"/>
            <a:ext cx="828754" cy="276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1121A9A-85A7-ECC5-3A57-924614018C2E}"/>
              </a:ext>
            </a:extLst>
          </p:cNvPr>
          <p:cNvSpPr/>
          <p:nvPr/>
        </p:nvSpPr>
        <p:spPr bwMode="white">
          <a:xfrm>
            <a:off x="5340939" y="3330023"/>
            <a:ext cx="828754" cy="276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BFDC27E-D143-1301-BF9D-AC7FEF073EA3}"/>
              </a:ext>
            </a:extLst>
          </p:cNvPr>
          <p:cNvSpPr/>
          <p:nvPr/>
        </p:nvSpPr>
        <p:spPr bwMode="white">
          <a:xfrm>
            <a:off x="6884136" y="3330023"/>
            <a:ext cx="438191" cy="276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8FC40EA-E4BD-20C4-7A33-394577B34D9A}"/>
              </a:ext>
            </a:extLst>
          </p:cNvPr>
          <p:cNvSpPr/>
          <p:nvPr/>
        </p:nvSpPr>
        <p:spPr bwMode="white">
          <a:xfrm>
            <a:off x="2635581" y="3968801"/>
            <a:ext cx="819228" cy="276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694B86A-02FE-4340-377B-A1515D9D553C}"/>
              </a:ext>
            </a:extLst>
          </p:cNvPr>
          <p:cNvSpPr/>
          <p:nvPr/>
        </p:nvSpPr>
        <p:spPr bwMode="white">
          <a:xfrm>
            <a:off x="4007312" y="3968801"/>
            <a:ext cx="800176" cy="276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33D9488-9712-FEBA-7328-97455DAC1E1B}"/>
              </a:ext>
            </a:extLst>
          </p:cNvPr>
          <p:cNvSpPr/>
          <p:nvPr/>
        </p:nvSpPr>
        <p:spPr bwMode="white">
          <a:xfrm>
            <a:off x="5369517" y="3968801"/>
            <a:ext cx="800176" cy="276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2E435DF3-DB96-964F-DF4F-9EF984DA31C3}"/>
              </a:ext>
            </a:extLst>
          </p:cNvPr>
          <p:cNvSpPr/>
          <p:nvPr/>
        </p:nvSpPr>
        <p:spPr bwMode="white">
          <a:xfrm>
            <a:off x="6903188" y="3968801"/>
            <a:ext cx="409614" cy="276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834ED79F-358A-2832-DD0B-AAB1884848DE}"/>
              </a:ext>
            </a:extLst>
          </p:cNvPr>
          <p:cNvSpPr/>
          <p:nvPr/>
        </p:nvSpPr>
        <p:spPr bwMode="white">
          <a:xfrm>
            <a:off x="2826099" y="4607579"/>
            <a:ext cx="438191" cy="276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C9A7C825-F67F-29C1-404F-1C110DB42497}"/>
              </a:ext>
            </a:extLst>
          </p:cNvPr>
          <p:cNvSpPr/>
          <p:nvPr/>
        </p:nvSpPr>
        <p:spPr bwMode="white">
          <a:xfrm>
            <a:off x="4197830" y="4607579"/>
            <a:ext cx="428665" cy="276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1B384DC1-9BCA-C461-D37D-FC52B66D3520}"/>
              </a:ext>
            </a:extLst>
          </p:cNvPr>
          <p:cNvSpPr/>
          <p:nvPr/>
        </p:nvSpPr>
        <p:spPr bwMode="white">
          <a:xfrm>
            <a:off x="5560035" y="4607579"/>
            <a:ext cx="400088" cy="276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54BF2A2E-63F5-A732-0870-13D591659D55}"/>
              </a:ext>
            </a:extLst>
          </p:cNvPr>
          <p:cNvSpPr/>
          <p:nvPr/>
        </p:nvSpPr>
        <p:spPr bwMode="white">
          <a:xfrm>
            <a:off x="6903188" y="4607579"/>
            <a:ext cx="428665" cy="276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BED45475-99FE-5243-4A7F-8FFAE0DCFE1E}"/>
              </a:ext>
            </a:extLst>
          </p:cNvPr>
          <p:cNvSpPr/>
          <p:nvPr/>
        </p:nvSpPr>
        <p:spPr bwMode="white">
          <a:xfrm>
            <a:off x="2826099" y="5255890"/>
            <a:ext cx="438191" cy="276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4B7FF90A-C288-EA6A-4800-CAB5FCB5D061}"/>
              </a:ext>
            </a:extLst>
          </p:cNvPr>
          <p:cNvSpPr/>
          <p:nvPr/>
        </p:nvSpPr>
        <p:spPr bwMode="white">
          <a:xfrm>
            <a:off x="4197830" y="5255890"/>
            <a:ext cx="428665" cy="276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10AC7E69-7685-F05A-52BE-C8FB1982D053}"/>
              </a:ext>
            </a:extLst>
          </p:cNvPr>
          <p:cNvSpPr/>
          <p:nvPr/>
        </p:nvSpPr>
        <p:spPr bwMode="white">
          <a:xfrm>
            <a:off x="5560035" y="5255890"/>
            <a:ext cx="409614" cy="276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9430C3E7-C5A4-ED0D-770B-FCF82815CDD3}"/>
              </a:ext>
            </a:extLst>
          </p:cNvPr>
          <p:cNvSpPr/>
          <p:nvPr/>
        </p:nvSpPr>
        <p:spPr bwMode="white">
          <a:xfrm>
            <a:off x="6903188" y="5255890"/>
            <a:ext cx="409614" cy="276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675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5435222-8E11-3306-32F3-FEFC1437C90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531360"/>
            <a:ext cx="8640000" cy="29033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>
            <a:extLst>
              <a:ext uri="{FF2B5EF4-FFF2-40B4-BE49-F238E27FC236}">
                <a16:creationId xmlns:a16="http://schemas.microsoft.com/office/drawing/2014/main" id="{FC693DE5-49DD-8CA2-7B9C-D4C5BCE63EC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80" y="3434705"/>
            <a:ext cx="8640000" cy="27569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21575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7CD8E77-4E70-0A02-661D-FF8763EA8F3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668520"/>
            <a:ext cx="8640000" cy="7449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BDD28454-907D-BD18-203C-B31D161C745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413457"/>
            <a:ext cx="8640000" cy="52527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4C5E2A6-C08F-7B81-B886-80F168D69A3B}"/>
              </a:ext>
            </a:extLst>
          </p:cNvPr>
          <p:cNvSpPr/>
          <p:nvPr/>
        </p:nvSpPr>
        <p:spPr bwMode="white">
          <a:xfrm>
            <a:off x="3045194" y="3003505"/>
            <a:ext cx="4416309" cy="30907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5279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7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10</cp:revision>
  <dcterms:created xsi:type="dcterms:W3CDTF">2023-07-03T01:47:00Z</dcterms:created>
  <dcterms:modified xsi:type="dcterms:W3CDTF">2023-07-06T14:41:22Z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