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0" r:id="rId5"/>
    <p:sldId id="269" r:id="rId6"/>
    <p:sldId id="268" r:id="rId7"/>
    <p:sldId id="266" r:id="rId8"/>
    <p:sldId id="264" r:id="rId9"/>
    <p:sldId id="263" r:id="rId10"/>
    <p:sldId id="261" r:id="rId11"/>
    <p:sldId id="257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82BD635-96CC-1F47-E952-EC2D576198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1592"/>
            <a:ext cx="8640000" cy="3361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176B3B69-C69D-BC62-BABC-0BCA54F6C7E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04" y="3301992"/>
            <a:ext cx="8640000" cy="2960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A4EC696-847D-C625-8C55-1B0F79B38BB4}"/>
              </a:ext>
            </a:extLst>
          </p:cNvPr>
          <p:cNvSpPr/>
          <p:nvPr/>
        </p:nvSpPr>
        <p:spPr bwMode="white">
          <a:xfrm>
            <a:off x="1010000" y="3456432"/>
            <a:ext cx="4791532" cy="2039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80413D1-D246-2DB8-A5F2-62E89D7EFD3E}"/>
              </a:ext>
            </a:extLst>
          </p:cNvPr>
          <p:cNvSpPr/>
          <p:nvPr/>
        </p:nvSpPr>
        <p:spPr bwMode="white">
          <a:xfrm>
            <a:off x="1010000" y="5766015"/>
            <a:ext cx="6591929" cy="401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10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12" y="3734875"/>
            <a:ext cx="5362575" cy="981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b="12048"/>
          <a:stretch/>
        </p:blipFill>
        <p:spPr>
          <a:xfrm>
            <a:off x="871021" y="1866450"/>
            <a:ext cx="7401958" cy="186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5211F36-4353-0A49-D069-60A5BFF443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76496"/>
            <a:ext cx="8640000" cy="22630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3026DC7A-49BB-8753-D7A8-4E2414071DC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56" y="2739504"/>
            <a:ext cx="8640000" cy="3803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0AA3586-873D-2F9B-EA2C-3D9C9B017795}"/>
              </a:ext>
            </a:extLst>
          </p:cNvPr>
          <p:cNvSpPr/>
          <p:nvPr/>
        </p:nvSpPr>
        <p:spPr bwMode="white">
          <a:xfrm>
            <a:off x="3893317" y="2987342"/>
            <a:ext cx="676339" cy="295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E35E28E-75F5-B954-28BD-B4CFFBAA4C48}"/>
              </a:ext>
            </a:extLst>
          </p:cNvPr>
          <p:cNvSpPr/>
          <p:nvPr/>
        </p:nvSpPr>
        <p:spPr bwMode="white">
          <a:xfrm>
            <a:off x="3721851" y="3759456"/>
            <a:ext cx="1066901" cy="305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D962496-67F9-05FC-CCAD-9AF5DEF744A6}"/>
              </a:ext>
            </a:extLst>
          </p:cNvPr>
          <p:cNvSpPr/>
          <p:nvPr/>
        </p:nvSpPr>
        <p:spPr bwMode="white">
          <a:xfrm>
            <a:off x="4836382" y="4522038"/>
            <a:ext cx="476295" cy="305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65EB702-DEA0-F21B-27F1-1CB998E62956}"/>
              </a:ext>
            </a:extLst>
          </p:cNvPr>
          <p:cNvSpPr/>
          <p:nvPr/>
        </p:nvSpPr>
        <p:spPr bwMode="white">
          <a:xfrm>
            <a:off x="4874486" y="5294151"/>
            <a:ext cx="847805" cy="305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5C2F210-774C-2A99-27A0-00300EF3FF49}"/>
              </a:ext>
            </a:extLst>
          </p:cNvPr>
          <p:cNvSpPr/>
          <p:nvPr/>
        </p:nvSpPr>
        <p:spPr bwMode="white">
          <a:xfrm>
            <a:off x="4741123" y="6066265"/>
            <a:ext cx="1095479" cy="305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65471F2-9F1E-AA7A-820F-A5C99D156FE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955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CB2F4A3-8DE6-EA70-241C-D8FE64A192D6}"/>
              </a:ext>
            </a:extLst>
          </p:cNvPr>
          <p:cNvSpPr/>
          <p:nvPr/>
        </p:nvSpPr>
        <p:spPr bwMode="white">
          <a:xfrm>
            <a:off x="5264732" y="2137979"/>
            <a:ext cx="638235" cy="295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4993340-9AE2-EC92-486D-FD0454BBDC87}"/>
              </a:ext>
            </a:extLst>
          </p:cNvPr>
          <p:cNvSpPr/>
          <p:nvPr/>
        </p:nvSpPr>
        <p:spPr bwMode="white">
          <a:xfrm>
            <a:off x="4083519" y="4444566"/>
            <a:ext cx="895435" cy="305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15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9EEAD7-9243-488C-4EB6-630B661C7A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68520"/>
            <a:ext cx="83698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D20A2D5-EA9C-6C29-C546-2AEA149B7473}"/>
              </a:ext>
            </a:extLst>
          </p:cNvPr>
          <p:cNvSpPr/>
          <p:nvPr/>
        </p:nvSpPr>
        <p:spPr bwMode="white">
          <a:xfrm>
            <a:off x="7506130" y="2671596"/>
            <a:ext cx="452172" cy="276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BB6CC8E-D2DD-2043-C15B-E7F661077E7B}"/>
              </a:ext>
            </a:extLst>
          </p:cNvPr>
          <p:cNvSpPr/>
          <p:nvPr/>
        </p:nvSpPr>
        <p:spPr bwMode="white">
          <a:xfrm>
            <a:off x="7506130" y="3456212"/>
            <a:ext cx="442944" cy="276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504BF8E-E40A-B546-7C95-2BA683354312}"/>
              </a:ext>
            </a:extLst>
          </p:cNvPr>
          <p:cNvSpPr/>
          <p:nvPr/>
        </p:nvSpPr>
        <p:spPr bwMode="white">
          <a:xfrm>
            <a:off x="6454137" y="4231596"/>
            <a:ext cx="415260" cy="276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13D2DB6-7528-D95F-63CC-1CD6306506B3}"/>
              </a:ext>
            </a:extLst>
          </p:cNvPr>
          <p:cNvSpPr/>
          <p:nvPr/>
        </p:nvSpPr>
        <p:spPr bwMode="white">
          <a:xfrm>
            <a:off x="7506130" y="5016212"/>
            <a:ext cx="442944" cy="286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4D21EEE-8CFB-0F16-044C-ABA50543F5D0}"/>
              </a:ext>
            </a:extLst>
          </p:cNvPr>
          <p:cNvSpPr/>
          <p:nvPr/>
        </p:nvSpPr>
        <p:spPr bwMode="white">
          <a:xfrm>
            <a:off x="6454137" y="5800827"/>
            <a:ext cx="415260" cy="276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50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B916CE-6926-5E0A-80E1-C1D92D131A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0"/>
            <a:ext cx="8640000" cy="3778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B15B7068-9C3F-05E4-D97A-BF862EF7C43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08" y="3557016"/>
            <a:ext cx="8640000" cy="3118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E973FB3-DC6B-1E1D-08B8-C6F55F1D4A79}"/>
              </a:ext>
            </a:extLst>
          </p:cNvPr>
          <p:cNvSpPr/>
          <p:nvPr/>
        </p:nvSpPr>
        <p:spPr bwMode="white">
          <a:xfrm>
            <a:off x="965808" y="3778018"/>
            <a:ext cx="3315015" cy="2778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5EA4541-9761-DE7F-98C6-3388D06C1BB6}"/>
              </a:ext>
            </a:extLst>
          </p:cNvPr>
          <p:cNvSpPr/>
          <p:nvPr/>
        </p:nvSpPr>
        <p:spPr bwMode="white">
          <a:xfrm>
            <a:off x="4715882" y="3778018"/>
            <a:ext cx="3518194" cy="2778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363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1C6F7C9-9003-C23B-38C9-FA74B50005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39920"/>
            <a:ext cx="8640000" cy="1375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F9D61147-861A-60A8-8428-94BC2C4906B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815188"/>
            <a:ext cx="8640000" cy="4437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D7F9B72-567E-F57C-707C-0654ACA6A747}"/>
              </a:ext>
            </a:extLst>
          </p:cNvPr>
          <p:cNvSpPr/>
          <p:nvPr/>
        </p:nvSpPr>
        <p:spPr bwMode="white">
          <a:xfrm>
            <a:off x="892339" y="4325163"/>
            <a:ext cx="7801719" cy="1889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444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BA7DB51-62F0-FFA9-4106-1E612D223C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916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7C062C8-3089-50AF-320A-C52C17A42FF9}"/>
              </a:ext>
            </a:extLst>
          </p:cNvPr>
          <p:cNvSpPr/>
          <p:nvPr/>
        </p:nvSpPr>
        <p:spPr bwMode="white">
          <a:xfrm>
            <a:off x="901865" y="2766751"/>
            <a:ext cx="6315678" cy="1134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75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BB333B8-FCDC-5322-866B-323E05CF45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101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0AE674E7-63A0-81C6-9EAF-CD6E7BB9713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48" y="3181105"/>
            <a:ext cx="8640000" cy="3489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016CD40-BA08-3A32-64E7-91F8126D6DDF}"/>
              </a:ext>
            </a:extLst>
          </p:cNvPr>
          <p:cNvSpPr/>
          <p:nvPr/>
        </p:nvSpPr>
        <p:spPr bwMode="white">
          <a:xfrm>
            <a:off x="1019144" y="3408697"/>
            <a:ext cx="5390800" cy="484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2E96F39-9BD7-83CD-3109-AA08792EE5ED}"/>
              </a:ext>
            </a:extLst>
          </p:cNvPr>
          <p:cNvSpPr/>
          <p:nvPr/>
        </p:nvSpPr>
        <p:spPr bwMode="white">
          <a:xfrm>
            <a:off x="1019144" y="4229744"/>
            <a:ext cx="4522120" cy="2041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75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10</cp:revision>
  <dcterms:created xsi:type="dcterms:W3CDTF">2023-07-03T01:47:00Z</dcterms:created>
  <dcterms:modified xsi:type="dcterms:W3CDTF">2023-07-06T14:41:14Z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