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9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57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748C1B0-8372-02BE-5173-3984A10B7A0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731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C801538-256D-5181-3C6F-7AB84302188D}"/>
              </a:ext>
            </a:extLst>
          </p:cNvPr>
          <p:cNvSpPr/>
          <p:nvPr/>
        </p:nvSpPr>
        <p:spPr bwMode="white">
          <a:xfrm>
            <a:off x="1759197" y="3580091"/>
            <a:ext cx="5039206" cy="1230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035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B9DB394-1145-3E9D-B160-87C47BB1BB8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635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CD83F08-A674-A632-F9FC-CC54B30904BB}"/>
              </a:ext>
            </a:extLst>
          </p:cNvPr>
          <p:cNvSpPr/>
          <p:nvPr/>
        </p:nvSpPr>
        <p:spPr bwMode="white">
          <a:xfrm>
            <a:off x="1740145" y="3465577"/>
            <a:ext cx="5296405" cy="1192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99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26EF03A-7BFD-95D2-D225-64F06DD845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229608"/>
            <a:ext cx="8640000" cy="28842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D5F4CC8F-ECAF-EF55-FC00-8F00AFC6047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96" y="3004124"/>
            <a:ext cx="8640000" cy="3590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BFB75B0-3836-BC39-1CEA-D55606D9666C}"/>
              </a:ext>
            </a:extLst>
          </p:cNvPr>
          <p:cNvSpPr/>
          <p:nvPr/>
        </p:nvSpPr>
        <p:spPr bwMode="white">
          <a:xfrm>
            <a:off x="945992" y="3213428"/>
            <a:ext cx="7987696" cy="3381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49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75" y="3795252"/>
            <a:ext cx="6267450" cy="7810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b="12048"/>
          <a:stretch/>
        </p:blipFill>
        <p:spPr>
          <a:xfrm>
            <a:off x="871021" y="1926827"/>
            <a:ext cx="7401958" cy="186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F0139D0-A486-07A8-D9F4-E54FE3A4AD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3850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6170EE3-4319-7C0A-B214-4FB1ADB781DE}"/>
              </a:ext>
            </a:extLst>
          </p:cNvPr>
          <p:cNvSpPr/>
          <p:nvPr/>
        </p:nvSpPr>
        <p:spPr bwMode="white">
          <a:xfrm>
            <a:off x="5779131" y="3368453"/>
            <a:ext cx="276251" cy="295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0B3B96C-4455-196B-290B-66ECB8533F3C}"/>
              </a:ext>
            </a:extLst>
          </p:cNvPr>
          <p:cNvSpPr/>
          <p:nvPr/>
        </p:nvSpPr>
        <p:spPr bwMode="white">
          <a:xfrm>
            <a:off x="4378822" y="3997777"/>
            <a:ext cx="847805" cy="305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AD9126B-7413-A117-B0BB-8F464AFFC9B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131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CF7AE27-54AE-839C-9E84-FF32B733F714}"/>
              </a:ext>
            </a:extLst>
          </p:cNvPr>
          <p:cNvSpPr/>
          <p:nvPr/>
        </p:nvSpPr>
        <p:spPr bwMode="white">
          <a:xfrm>
            <a:off x="3654853" y="1872408"/>
            <a:ext cx="1314575" cy="305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D1375A8-3534-E57D-39F3-5C7F2A152D2B}"/>
              </a:ext>
            </a:extLst>
          </p:cNvPr>
          <p:cNvSpPr/>
          <p:nvPr/>
        </p:nvSpPr>
        <p:spPr bwMode="white">
          <a:xfrm>
            <a:off x="3350024" y="2502516"/>
            <a:ext cx="666813" cy="305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17A4761-EADA-40D0-7EE2-19A804E43D80}"/>
              </a:ext>
            </a:extLst>
          </p:cNvPr>
          <p:cNvSpPr/>
          <p:nvPr/>
        </p:nvSpPr>
        <p:spPr bwMode="white">
          <a:xfrm>
            <a:off x="2092604" y="3142171"/>
            <a:ext cx="1095479" cy="295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1D6D543-855A-4C5E-F735-8C6915F28859}"/>
              </a:ext>
            </a:extLst>
          </p:cNvPr>
          <p:cNvSpPr/>
          <p:nvPr/>
        </p:nvSpPr>
        <p:spPr bwMode="white">
          <a:xfrm>
            <a:off x="1149539" y="3762732"/>
            <a:ext cx="885909" cy="305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20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43379C2-A1F8-703E-3AD0-C3AF952671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7019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0172F65-060C-9852-4F50-AC88907EF74E}"/>
              </a:ext>
            </a:extLst>
          </p:cNvPr>
          <p:cNvSpPr/>
          <p:nvPr/>
        </p:nvSpPr>
        <p:spPr bwMode="white">
          <a:xfrm>
            <a:off x="2159285" y="2329885"/>
            <a:ext cx="428665" cy="3148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2647441-8878-1D60-5F7F-6CED91665D93}"/>
              </a:ext>
            </a:extLst>
          </p:cNvPr>
          <p:cNvSpPr/>
          <p:nvPr/>
        </p:nvSpPr>
        <p:spPr bwMode="white">
          <a:xfrm>
            <a:off x="6531678" y="2415755"/>
            <a:ext cx="381036" cy="228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B477120-1FAE-CF0A-89B8-F62FF0902995}"/>
              </a:ext>
            </a:extLst>
          </p:cNvPr>
          <p:cNvSpPr/>
          <p:nvPr/>
        </p:nvSpPr>
        <p:spPr bwMode="white">
          <a:xfrm>
            <a:off x="2530796" y="3255373"/>
            <a:ext cx="428665" cy="305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6BE9209-8E35-77A0-0837-5283C45FB32A}"/>
              </a:ext>
            </a:extLst>
          </p:cNvPr>
          <p:cNvSpPr/>
          <p:nvPr/>
        </p:nvSpPr>
        <p:spPr bwMode="white">
          <a:xfrm>
            <a:off x="6322108" y="3255373"/>
            <a:ext cx="438191" cy="305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F2D1F55-9C1A-6C67-9C5C-CEA852804CDC}"/>
              </a:ext>
            </a:extLst>
          </p:cNvPr>
          <p:cNvSpPr/>
          <p:nvPr/>
        </p:nvSpPr>
        <p:spPr bwMode="white">
          <a:xfrm>
            <a:off x="2530796" y="4180861"/>
            <a:ext cx="428665" cy="305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50A8FF6-6E5F-AA7E-39EA-C7D50903E85C}"/>
              </a:ext>
            </a:extLst>
          </p:cNvPr>
          <p:cNvSpPr/>
          <p:nvPr/>
        </p:nvSpPr>
        <p:spPr bwMode="white">
          <a:xfrm>
            <a:off x="5398094" y="4180861"/>
            <a:ext cx="428665" cy="305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07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F7C606F-88B1-042F-A15E-25BB181553D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277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C8349FA-42FC-EE2A-932D-768F9DD2F924}"/>
              </a:ext>
            </a:extLst>
          </p:cNvPr>
          <p:cNvSpPr/>
          <p:nvPr/>
        </p:nvSpPr>
        <p:spPr bwMode="white">
          <a:xfrm>
            <a:off x="3369076" y="2032686"/>
            <a:ext cx="1371730" cy="304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1424857-E6A7-129A-C908-5523FA1E22D7}"/>
              </a:ext>
            </a:extLst>
          </p:cNvPr>
          <p:cNvSpPr/>
          <p:nvPr/>
        </p:nvSpPr>
        <p:spPr bwMode="white">
          <a:xfrm>
            <a:off x="7093706" y="2032686"/>
            <a:ext cx="1590826" cy="304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0F5D8012-58DD-E55F-2F5F-CAD89AE298E3}"/>
              </a:ext>
            </a:extLst>
          </p:cNvPr>
          <p:cNvSpPr/>
          <p:nvPr/>
        </p:nvSpPr>
        <p:spPr bwMode="white">
          <a:xfrm>
            <a:off x="886968" y="2752345"/>
            <a:ext cx="2633472" cy="1509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6CD81E92-DCF4-9B4C-D9E6-8C2EF7DB5A42}"/>
              </a:ext>
            </a:extLst>
          </p:cNvPr>
          <p:cNvSpPr/>
          <p:nvPr/>
        </p:nvSpPr>
        <p:spPr bwMode="white">
          <a:xfrm>
            <a:off x="5029200" y="2660904"/>
            <a:ext cx="2808479" cy="1591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244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9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31F91B5-D206-2AA4-88A0-C7CF785AC98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911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ADA3B7E-2C52-8D32-E564-6F1D1E4CC72B}"/>
              </a:ext>
            </a:extLst>
          </p:cNvPr>
          <p:cNvSpPr/>
          <p:nvPr/>
        </p:nvSpPr>
        <p:spPr bwMode="white">
          <a:xfrm>
            <a:off x="2286000" y="1413877"/>
            <a:ext cx="1083075" cy="305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1649277-C267-B68C-EB2B-4F7DAA6BB022}"/>
              </a:ext>
            </a:extLst>
          </p:cNvPr>
          <p:cNvSpPr/>
          <p:nvPr/>
        </p:nvSpPr>
        <p:spPr bwMode="white">
          <a:xfrm>
            <a:off x="6274478" y="1413877"/>
            <a:ext cx="1371730" cy="305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DFBBC97-D990-CE62-9A28-523826479131}"/>
              </a:ext>
            </a:extLst>
          </p:cNvPr>
          <p:cNvSpPr/>
          <p:nvPr/>
        </p:nvSpPr>
        <p:spPr bwMode="white">
          <a:xfrm>
            <a:off x="177896" y="2053013"/>
            <a:ext cx="2724410" cy="2938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51928F4-28C7-4C4B-50C6-EB5ED4150B9D}"/>
              </a:ext>
            </a:extLst>
          </p:cNvPr>
          <p:cNvSpPr/>
          <p:nvPr/>
        </p:nvSpPr>
        <p:spPr bwMode="white">
          <a:xfrm>
            <a:off x="4378822" y="2053013"/>
            <a:ext cx="1895656" cy="2601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239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3D75F8D-E380-EF1F-0257-1388D8C127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778248"/>
            <a:ext cx="79542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BA1C5F7-2F80-3E49-FA49-3A191EB75871}"/>
              </a:ext>
            </a:extLst>
          </p:cNvPr>
          <p:cNvSpPr/>
          <p:nvPr/>
        </p:nvSpPr>
        <p:spPr bwMode="white">
          <a:xfrm>
            <a:off x="2320772" y="997760"/>
            <a:ext cx="1324252" cy="272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1EAF089-D3BF-E5FF-C749-03DC35549831}"/>
              </a:ext>
            </a:extLst>
          </p:cNvPr>
          <p:cNvSpPr/>
          <p:nvPr/>
        </p:nvSpPr>
        <p:spPr bwMode="white">
          <a:xfrm>
            <a:off x="5741027" y="997760"/>
            <a:ext cx="990997" cy="280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6905B05-9EC9-9764-2060-E26E99BA0136}"/>
              </a:ext>
            </a:extLst>
          </p:cNvPr>
          <p:cNvSpPr/>
          <p:nvPr/>
        </p:nvSpPr>
        <p:spPr bwMode="white">
          <a:xfrm>
            <a:off x="3986784" y="2165564"/>
            <a:ext cx="1883664" cy="2177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44288CF-5EA5-A66F-E7A0-DF58F1E714CD}"/>
              </a:ext>
            </a:extLst>
          </p:cNvPr>
          <p:cNvSpPr/>
          <p:nvPr/>
        </p:nvSpPr>
        <p:spPr bwMode="white">
          <a:xfrm>
            <a:off x="180920" y="1975104"/>
            <a:ext cx="3086999" cy="4563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53DF9B9-0BCD-868A-3004-C720FF2DCF3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0490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130567F-D249-F3F7-E42A-20122FFFC585}"/>
              </a:ext>
            </a:extLst>
          </p:cNvPr>
          <p:cNvSpPr/>
          <p:nvPr/>
        </p:nvSpPr>
        <p:spPr bwMode="white">
          <a:xfrm>
            <a:off x="1740145" y="4890581"/>
            <a:ext cx="5267828" cy="13547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23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10</cp:revision>
  <dcterms:created xsi:type="dcterms:W3CDTF">2023-07-03T01:47:00Z</dcterms:created>
  <dcterms:modified xsi:type="dcterms:W3CDTF">2023-07-06T14:40:42Z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