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5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D5EC2B-E426-31CE-748A-96FF217948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69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1E477D-1C3D-92CB-7BC6-FC0BAED39E86}"/>
              </a:ext>
            </a:extLst>
          </p:cNvPr>
          <p:cNvSpPr/>
          <p:nvPr/>
        </p:nvSpPr>
        <p:spPr bwMode="white">
          <a:xfrm>
            <a:off x="3931104" y="2890721"/>
            <a:ext cx="885909" cy="304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4E5476-0889-2248-4FA8-2F66A1920A18}"/>
              </a:ext>
            </a:extLst>
          </p:cNvPr>
          <p:cNvSpPr/>
          <p:nvPr/>
        </p:nvSpPr>
        <p:spPr bwMode="white">
          <a:xfrm>
            <a:off x="4026362" y="3624540"/>
            <a:ext cx="695391" cy="304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4CD271-0D4D-B698-5179-EBF4BF2010F0}"/>
              </a:ext>
            </a:extLst>
          </p:cNvPr>
          <p:cNvSpPr/>
          <p:nvPr/>
        </p:nvSpPr>
        <p:spPr bwMode="white">
          <a:xfrm>
            <a:off x="3816793" y="4348829"/>
            <a:ext cx="1114531" cy="304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BCBD28-5894-0D08-9232-060CCC7FFEBF}"/>
              </a:ext>
            </a:extLst>
          </p:cNvPr>
          <p:cNvSpPr/>
          <p:nvPr/>
        </p:nvSpPr>
        <p:spPr bwMode="white">
          <a:xfrm>
            <a:off x="4026363" y="5082648"/>
            <a:ext cx="695391" cy="304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72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79143A-A1A7-32BA-A3AB-F83BC3E3DC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13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4E73A8-1252-8589-E4CC-D965C84F4304}"/>
              </a:ext>
            </a:extLst>
          </p:cNvPr>
          <p:cNvSpPr/>
          <p:nvPr/>
        </p:nvSpPr>
        <p:spPr bwMode="white">
          <a:xfrm>
            <a:off x="6255426" y="2195543"/>
            <a:ext cx="1095479" cy="305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A11C25-5519-C461-F866-56DCCBDBCBDE}"/>
              </a:ext>
            </a:extLst>
          </p:cNvPr>
          <p:cNvSpPr/>
          <p:nvPr/>
        </p:nvSpPr>
        <p:spPr bwMode="white">
          <a:xfrm>
            <a:off x="6760299" y="2920170"/>
            <a:ext cx="1105005" cy="305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8439C3-5C54-8E6D-08F7-4DA330C362C6}"/>
              </a:ext>
            </a:extLst>
          </p:cNvPr>
          <p:cNvSpPr/>
          <p:nvPr/>
        </p:nvSpPr>
        <p:spPr bwMode="white">
          <a:xfrm>
            <a:off x="6674566" y="3654331"/>
            <a:ext cx="1095479" cy="305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CCD386-8D84-51AE-7F83-40DAC66BBDD8}"/>
              </a:ext>
            </a:extLst>
          </p:cNvPr>
          <p:cNvSpPr/>
          <p:nvPr/>
        </p:nvSpPr>
        <p:spPr bwMode="white">
          <a:xfrm>
            <a:off x="2759417" y="4340820"/>
            <a:ext cx="4210452" cy="40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8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4BE9C2-BA1F-2BCD-B55D-162FCBE69F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196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04D557-8B94-3FC3-879E-8A443E3F550C}"/>
              </a:ext>
            </a:extLst>
          </p:cNvPr>
          <p:cNvSpPr/>
          <p:nvPr/>
        </p:nvSpPr>
        <p:spPr bwMode="white">
          <a:xfrm>
            <a:off x="1740145" y="2846838"/>
            <a:ext cx="6210893" cy="391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1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42552" t="68998"/>
          <a:stretch/>
        </p:blipFill>
        <p:spPr>
          <a:xfrm>
            <a:off x="1260295" y="3679829"/>
            <a:ext cx="6623408" cy="946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12048"/>
          <a:stretch/>
        </p:blipFill>
        <p:spPr>
          <a:xfrm>
            <a:off x="871021" y="1811404"/>
            <a:ext cx="7401958" cy="186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466DE2-41D3-7357-5739-76DF488D8B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39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5A319E-E317-DDA0-AEAE-827D2FCEF97B}"/>
              </a:ext>
            </a:extLst>
          </p:cNvPr>
          <p:cNvSpPr/>
          <p:nvPr/>
        </p:nvSpPr>
        <p:spPr bwMode="white">
          <a:xfrm>
            <a:off x="6722196" y="4957249"/>
            <a:ext cx="562028" cy="295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C5AB14-F2B9-8B1C-BAF0-4D9440A76DAB}"/>
              </a:ext>
            </a:extLst>
          </p:cNvPr>
          <p:cNvSpPr/>
          <p:nvPr/>
        </p:nvSpPr>
        <p:spPr bwMode="white">
          <a:xfrm>
            <a:off x="2245018" y="5643151"/>
            <a:ext cx="828754" cy="400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8397AF-70AF-B1B7-383F-CE821CFF28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6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DF53021-16B0-1995-88FD-11917E1C33F3}"/>
              </a:ext>
            </a:extLst>
          </p:cNvPr>
          <p:cNvSpPr/>
          <p:nvPr/>
        </p:nvSpPr>
        <p:spPr bwMode="white">
          <a:xfrm>
            <a:off x="3492912" y="2842811"/>
            <a:ext cx="1514619" cy="304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42A7C2-21D4-C12A-2B6D-11D0A194728D}"/>
              </a:ext>
            </a:extLst>
          </p:cNvPr>
          <p:cNvSpPr/>
          <p:nvPr/>
        </p:nvSpPr>
        <p:spPr bwMode="white">
          <a:xfrm>
            <a:off x="1130487" y="3538407"/>
            <a:ext cx="3467431" cy="40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6ABFFE-4D9E-C7C4-49BD-A86287EDAFBE}"/>
              </a:ext>
            </a:extLst>
          </p:cNvPr>
          <p:cNvSpPr/>
          <p:nvPr/>
        </p:nvSpPr>
        <p:spPr bwMode="white">
          <a:xfrm>
            <a:off x="4331192" y="4310233"/>
            <a:ext cx="876383" cy="304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9D1793-0CD5-C85C-49DE-6CEF52ACABE2}"/>
              </a:ext>
            </a:extLst>
          </p:cNvPr>
          <p:cNvSpPr/>
          <p:nvPr/>
        </p:nvSpPr>
        <p:spPr bwMode="white">
          <a:xfrm>
            <a:off x="3569120" y="5043943"/>
            <a:ext cx="1095479" cy="304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1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D313CB-A79F-E665-81E6-CA793B04BD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20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69BDC97-1347-301B-CDCF-DB35A43FF1DF}"/>
              </a:ext>
            </a:extLst>
          </p:cNvPr>
          <p:cNvSpPr/>
          <p:nvPr/>
        </p:nvSpPr>
        <p:spPr bwMode="white">
          <a:xfrm>
            <a:off x="4197830" y="2005471"/>
            <a:ext cx="1695611" cy="400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2710C9-26AB-C3F4-40D1-F2485802C7CF}"/>
              </a:ext>
            </a:extLst>
          </p:cNvPr>
          <p:cNvSpPr/>
          <p:nvPr/>
        </p:nvSpPr>
        <p:spPr bwMode="white">
          <a:xfrm>
            <a:off x="4197830" y="2740124"/>
            <a:ext cx="1705137" cy="400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FCC235-2953-A481-D321-2CB9358F3923}"/>
              </a:ext>
            </a:extLst>
          </p:cNvPr>
          <p:cNvSpPr/>
          <p:nvPr/>
        </p:nvSpPr>
        <p:spPr bwMode="white">
          <a:xfrm>
            <a:off x="3988260" y="3465236"/>
            <a:ext cx="1695611" cy="400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4AC24C-4020-70F6-225D-149C301A9ACB}"/>
              </a:ext>
            </a:extLst>
          </p:cNvPr>
          <p:cNvSpPr/>
          <p:nvPr/>
        </p:nvSpPr>
        <p:spPr bwMode="white">
          <a:xfrm>
            <a:off x="4197830" y="4209429"/>
            <a:ext cx="1295523" cy="391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C692DB-81E9-0868-994C-F7B5BD616E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86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9C5141F-5C60-ED87-1321-3416F0156B4E}"/>
              </a:ext>
            </a:extLst>
          </p:cNvPr>
          <p:cNvSpPr/>
          <p:nvPr/>
        </p:nvSpPr>
        <p:spPr bwMode="white">
          <a:xfrm>
            <a:off x="1092383" y="2720191"/>
            <a:ext cx="6658610" cy="314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FAB626-6630-6C79-0F6C-47F920B2319D}"/>
              </a:ext>
            </a:extLst>
          </p:cNvPr>
          <p:cNvSpPr/>
          <p:nvPr/>
        </p:nvSpPr>
        <p:spPr bwMode="white">
          <a:xfrm>
            <a:off x="3826319" y="3416319"/>
            <a:ext cx="876383" cy="39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C8EDE0C-815E-6260-7C7F-70CC33A01414}"/>
              </a:ext>
            </a:extLst>
          </p:cNvPr>
          <p:cNvSpPr/>
          <p:nvPr/>
        </p:nvSpPr>
        <p:spPr bwMode="white">
          <a:xfrm>
            <a:off x="2578425" y="3913633"/>
            <a:ext cx="1133583" cy="570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D03691-32EA-D5B4-15D6-01714AA66736}"/>
              </a:ext>
            </a:extLst>
          </p:cNvPr>
          <p:cNvSpPr/>
          <p:nvPr/>
        </p:nvSpPr>
        <p:spPr bwMode="white">
          <a:xfrm>
            <a:off x="1349583" y="4913471"/>
            <a:ext cx="895435" cy="305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3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A866F9-831B-8F1F-2153-4F78EDDD38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85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CECFD5-F63B-C7B5-8B44-3B6407AA8E9A}"/>
              </a:ext>
            </a:extLst>
          </p:cNvPr>
          <p:cNvSpPr/>
          <p:nvPr/>
        </p:nvSpPr>
        <p:spPr bwMode="white">
          <a:xfrm>
            <a:off x="5398094" y="1996198"/>
            <a:ext cx="1276471" cy="305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73CDAC9-EB72-434E-2A3C-B7A14761B2DC}"/>
              </a:ext>
            </a:extLst>
          </p:cNvPr>
          <p:cNvSpPr/>
          <p:nvPr/>
        </p:nvSpPr>
        <p:spPr bwMode="white">
          <a:xfrm>
            <a:off x="1492471" y="2721521"/>
            <a:ext cx="1276471" cy="305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BFC19BC-44E2-6B28-FD41-62EAAA7C3113}"/>
              </a:ext>
            </a:extLst>
          </p:cNvPr>
          <p:cNvSpPr/>
          <p:nvPr/>
        </p:nvSpPr>
        <p:spPr bwMode="white">
          <a:xfrm>
            <a:off x="5721975" y="4200800"/>
            <a:ext cx="1295523" cy="295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7D7425-7AB7-C062-D67C-DDEB8E9F950D}"/>
              </a:ext>
            </a:extLst>
          </p:cNvPr>
          <p:cNvSpPr/>
          <p:nvPr/>
        </p:nvSpPr>
        <p:spPr bwMode="white">
          <a:xfrm>
            <a:off x="1378160" y="4887949"/>
            <a:ext cx="2124277" cy="400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96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334FBB-A95A-EE56-A0EB-C1165F4669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12488"/>
            <a:ext cx="8640000" cy="229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53BEB2F9-3D3A-FF5A-24E9-7572C111C0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6" y="2704602"/>
            <a:ext cx="8640000" cy="4049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30EF81-8988-E8D2-9AB4-176E23C69648}"/>
              </a:ext>
            </a:extLst>
          </p:cNvPr>
          <p:cNvSpPr/>
          <p:nvPr/>
        </p:nvSpPr>
        <p:spPr bwMode="white">
          <a:xfrm>
            <a:off x="5417463" y="3114306"/>
            <a:ext cx="1933759" cy="352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C6E39A-7C4A-67B4-B75C-C7BC6AE4DA3E}"/>
              </a:ext>
            </a:extLst>
          </p:cNvPr>
          <p:cNvSpPr/>
          <p:nvPr/>
        </p:nvSpPr>
        <p:spPr bwMode="white">
          <a:xfrm>
            <a:off x="5407937" y="4086163"/>
            <a:ext cx="1952811" cy="362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0A912A1-C05E-6FCC-CDD9-FC224B924B4A}"/>
              </a:ext>
            </a:extLst>
          </p:cNvPr>
          <p:cNvSpPr/>
          <p:nvPr/>
        </p:nvSpPr>
        <p:spPr bwMode="white">
          <a:xfrm>
            <a:off x="5417463" y="5067547"/>
            <a:ext cx="1933759" cy="362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97DC8D0-69DC-FFC1-5BA7-8008D890E0F5}"/>
              </a:ext>
            </a:extLst>
          </p:cNvPr>
          <p:cNvSpPr/>
          <p:nvPr/>
        </p:nvSpPr>
        <p:spPr bwMode="white">
          <a:xfrm>
            <a:off x="5407937" y="6048932"/>
            <a:ext cx="1524145" cy="352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2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452657-7DE6-636E-5429-A017984F50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75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149DDA-6C66-D4E4-079D-28B289F12B3D}"/>
              </a:ext>
            </a:extLst>
          </p:cNvPr>
          <p:cNvSpPr/>
          <p:nvPr/>
        </p:nvSpPr>
        <p:spPr bwMode="white">
          <a:xfrm>
            <a:off x="4483607" y="2891536"/>
            <a:ext cx="171466" cy="276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27598B-EB19-60DD-542E-18147AE714C7}"/>
              </a:ext>
            </a:extLst>
          </p:cNvPr>
          <p:cNvSpPr/>
          <p:nvPr/>
        </p:nvSpPr>
        <p:spPr bwMode="white">
          <a:xfrm>
            <a:off x="6045856" y="2882001"/>
            <a:ext cx="438191" cy="295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ABC6B6-FC85-BAB6-2685-1368F2923423}"/>
              </a:ext>
            </a:extLst>
          </p:cNvPr>
          <p:cNvSpPr/>
          <p:nvPr/>
        </p:nvSpPr>
        <p:spPr bwMode="white">
          <a:xfrm>
            <a:off x="7722416" y="2882001"/>
            <a:ext cx="428666" cy="295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647F46-C27A-715D-7E30-F9971DE0C15C}"/>
              </a:ext>
            </a:extLst>
          </p:cNvPr>
          <p:cNvSpPr/>
          <p:nvPr/>
        </p:nvSpPr>
        <p:spPr bwMode="white">
          <a:xfrm>
            <a:off x="4283563" y="3558944"/>
            <a:ext cx="628710" cy="286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CFA7430-525D-A582-C146-BEC5EB67B274}"/>
              </a:ext>
            </a:extLst>
          </p:cNvPr>
          <p:cNvSpPr/>
          <p:nvPr/>
        </p:nvSpPr>
        <p:spPr bwMode="white">
          <a:xfrm>
            <a:off x="5845812" y="3558944"/>
            <a:ext cx="847805" cy="286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2400727-AE83-03B8-7EC7-3E1FBD41EAAD}"/>
              </a:ext>
            </a:extLst>
          </p:cNvPr>
          <p:cNvSpPr/>
          <p:nvPr/>
        </p:nvSpPr>
        <p:spPr bwMode="white">
          <a:xfrm>
            <a:off x="7522372" y="3558944"/>
            <a:ext cx="838280" cy="286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F58E1B0-8D58-9D5C-9674-660EC18BEF4F}"/>
              </a:ext>
            </a:extLst>
          </p:cNvPr>
          <p:cNvSpPr/>
          <p:nvPr/>
        </p:nvSpPr>
        <p:spPr bwMode="white">
          <a:xfrm>
            <a:off x="4150200" y="4235886"/>
            <a:ext cx="857331" cy="286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D2C62A9-A254-3A65-D41E-E7C0155C74EF}"/>
              </a:ext>
            </a:extLst>
          </p:cNvPr>
          <p:cNvSpPr/>
          <p:nvPr/>
        </p:nvSpPr>
        <p:spPr bwMode="white">
          <a:xfrm>
            <a:off x="5750553" y="4235886"/>
            <a:ext cx="1028798" cy="286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57EA52E-253D-5674-18E5-85EC9818BD16}"/>
              </a:ext>
            </a:extLst>
          </p:cNvPr>
          <p:cNvSpPr/>
          <p:nvPr/>
        </p:nvSpPr>
        <p:spPr bwMode="white">
          <a:xfrm>
            <a:off x="7417587" y="4235886"/>
            <a:ext cx="1047850" cy="286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7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