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66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7CEAA8-5368-76C3-A36E-0AD970533B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20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3BED25-D97F-EDEE-7989-E588BC08BE55}"/>
              </a:ext>
            </a:extLst>
          </p:cNvPr>
          <p:cNvSpPr/>
          <p:nvPr/>
        </p:nvSpPr>
        <p:spPr bwMode="white">
          <a:xfrm>
            <a:off x="2692736" y="3475004"/>
            <a:ext cx="2314796" cy="110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7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6D455A-54E1-7AB4-947D-AB38D9AD9C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20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4333EB-9B27-3319-A882-8B50C33040D0}"/>
              </a:ext>
            </a:extLst>
          </p:cNvPr>
          <p:cNvSpPr/>
          <p:nvPr/>
        </p:nvSpPr>
        <p:spPr bwMode="white">
          <a:xfrm>
            <a:off x="2006871" y="2596896"/>
            <a:ext cx="3162601" cy="120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3063" t="66966"/>
          <a:stretch/>
        </p:blipFill>
        <p:spPr>
          <a:xfrm>
            <a:off x="116095" y="3646180"/>
            <a:ext cx="8911808" cy="8812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2" y="1712335"/>
            <a:ext cx="8240275" cy="19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AD6EF1-9EC4-CF48-2C35-DDA35003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31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6ECFE8D-112C-C7E5-5B0F-7399BFD973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398503"/>
            <a:ext cx="8640000" cy="4449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94707E-A5C4-A5C6-275F-D31CAE28F506}"/>
              </a:ext>
            </a:extLst>
          </p:cNvPr>
          <p:cNvSpPr/>
          <p:nvPr/>
        </p:nvSpPr>
        <p:spPr bwMode="white">
          <a:xfrm>
            <a:off x="2159285" y="3751592"/>
            <a:ext cx="457243" cy="304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2180D9-73FB-D660-FCA5-CCCD5AC64BE4}"/>
              </a:ext>
            </a:extLst>
          </p:cNvPr>
          <p:cNvSpPr/>
          <p:nvPr/>
        </p:nvSpPr>
        <p:spPr bwMode="white">
          <a:xfrm>
            <a:off x="6436418" y="3723005"/>
            <a:ext cx="400088" cy="333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60F83E-AF6C-FF7D-A423-4C709FF175E9}"/>
              </a:ext>
            </a:extLst>
          </p:cNvPr>
          <p:cNvSpPr/>
          <p:nvPr/>
        </p:nvSpPr>
        <p:spPr bwMode="white">
          <a:xfrm>
            <a:off x="2216441" y="4685414"/>
            <a:ext cx="495347" cy="276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CB84A5-7669-D5A3-3B84-82FF0119568E}"/>
              </a:ext>
            </a:extLst>
          </p:cNvPr>
          <p:cNvSpPr/>
          <p:nvPr/>
        </p:nvSpPr>
        <p:spPr bwMode="white">
          <a:xfrm>
            <a:off x="6398315" y="4685414"/>
            <a:ext cx="276251" cy="200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4BF97F-1F32-CD9C-AB8A-00250C8464D3}"/>
              </a:ext>
            </a:extLst>
          </p:cNvPr>
          <p:cNvSpPr/>
          <p:nvPr/>
        </p:nvSpPr>
        <p:spPr bwMode="white">
          <a:xfrm>
            <a:off x="2768943" y="5428660"/>
            <a:ext cx="676339" cy="304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FD810E-71EE-239B-4938-757A884FCA8A}"/>
              </a:ext>
            </a:extLst>
          </p:cNvPr>
          <p:cNvSpPr/>
          <p:nvPr/>
        </p:nvSpPr>
        <p:spPr bwMode="white">
          <a:xfrm>
            <a:off x="7027025" y="5428660"/>
            <a:ext cx="1114532" cy="304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77CA217-1F01-F3D3-7CC0-4F5583907ACF}"/>
              </a:ext>
            </a:extLst>
          </p:cNvPr>
          <p:cNvSpPr/>
          <p:nvPr/>
        </p:nvSpPr>
        <p:spPr bwMode="white">
          <a:xfrm>
            <a:off x="2178337" y="6267194"/>
            <a:ext cx="495347" cy="29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B6BC727-88FF-1357-512D-DA61317B516A}"/>
              </a:ext>
            </a:extLst>
          </p:cNvPr>
          <p:cNvSpPr/>
          <p:nvPr/>
        </p:nvSpPr>
        <p:spPr bwMode="white">
          <a:xfrm>
            <a:off x="6588833" y="6229079"/>
            <a:ext cx="485820" cy="333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B853E2-0CCB-7534-9B76-141A8BC0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3384"/>
            <a:ext cx="8640000" cy="836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D7E3175-9583-79B9-8AED-0DCE8335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1560126"/>
            <a:ext cx="8640000" cy="49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CB0D6C-FA10-96BB-4AFD-A5E0FE3A9E77}"/>
              </a:ext>
            </a:extLst>
          </p:cNvPr>
          <p:cNvSpPr/>
          <p:nvPr/>
        </p:nvSpPr>
        <p:spPr bwMode="white">
          <a:xfrm>
            <a:off x="2093975" y="2446114"/>
            <a:ext cx="411481" cy="222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CB0D6C-FA10-96BB-4AFD-A5E0FE3A9E77}"/>
              </a:ext>
            </a:extLst>
          </p:cNvPr>
          <p:cNvSpPr/>
          <p:nvPr/>
        </p:nvSpPr>
        <p:spPr bwMode="white">
          <a:xfrm>
            <a:off x="2505456" y="2396868"/>
            <a:ext cx="3072418" cy="345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37944" y="2304288"/>
            <a:ext cx="292608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20240" y="4059936"/>
            <a:ext cx="384048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40280" y="5568696"/>
            <a:ext cx="411480" cy="5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9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36F5F7-E5FD-C054-6AB6-8C46533ED2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0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85C495-E913-5972-086B-90B468931A3B}"/>
              </a:ext>
            </a:extLst>
          </p:cNvPr>
          <p:cNvSpPr/>
          <p:nvPr/>
        </p:nvSpPr>
        <p:spPr bwMode="white">
          <a:xfrm>
            <a:off x="1825878" y="3235108"/>
            <a:ext cx="895435" cy="30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42322B-67CF-5C1A-735D-A979925698E8}"/>
              </a:ext>
            </a:extLst>
          </p:cNvPr>
          <p:cNvSpPr/>
          <p:nvPr/>
        </p:nvSpPr>
        <p:spPr bwMode="white">
          <a:xfrm>
            <a:off x="2968987" y="4913423"/>
            <a:ext cx="1333627" cy="31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6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51C240-404B-4170-B7F5-82299B21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1360"/>
            <a:ext cx="8640000" cy="344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6E6FDD-5C46-3CCF-6A05-637859482AAC}"/>
              </a:ext>
            </a:extLst>
          </p:cNvPr>
          <p:cNvSpPr/>
          <p:nvPr/>
        </p:nvSpPr>
        <p:spPr bwMode="white">
          <a:xfrm>
            <a:off x="5350465" y="1637394"/>
            <a:ext cx="1752767" cy="371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BEE584-7C7F-1091-E5A1-0F737BC77E09}"/>
              </a:ext>
            </a:extLst>
          </p:cNvPr>
          <p:cNvSpPr/>
          <p:nvPr/>
        </p:nvSpPr>
        <p:spPr bwMode="white">
          <a:xfrm>
            <a:off x="5131369" y="3315514"/>
            <a:ext cx="904961" cy="305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5C1D762-F745-E3B2-E146-2E25811882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973414"/>
            <a:ext cx="8640000" cy="2269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B9249D-EE6A-E23B-370D-4DEC3CB388D2}"/>
              </a:ext>
            </a:extLst>
          </p:cNvPr>
          <p:cNvSpPr/>
          <p:nvPr/>
        </p:nvSpPr>
        <p:spPr bwMode="white">
          <a:xfrm>
            <a:off x="6293530" y="4145045"/>
            <a:ext cx="476296" cy="305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9386A0-54A1-9840-D8A2-68DC698BFE33}"/>
              </a:ext>
            </a:extLst>
          </p:cNvPr>
          <p:cNvSpPr/>
          <p:nvPr/>
        </p:nvSpPr>
        <p:spPr bwMode="white">
          <a:xfrm>
            <a:off x="4169252" y="5823217"/>
            <a:ext cx="1133583" cy="37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9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AC56EE-E74C-BFE5-7CAB-1123C194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61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DF6D18-FE09-36B1-10DF-8E35ABA87598}"/>
              </a:ext>
            </a:extLst>
          </p:cNvPr>
          <p:cNvSpPr/>
          <p:nvPr/>
        </p:nvSpPr>
        <p:spPr bwMode="white">
          <a:xfrm>
            <a:off x="177896" y="4023360"/>
            <a:ext cx="8716207" cy="2023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8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7BBB74-B220-BA4E-4F74-DDC3BB1D78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9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4087C4-E715-19C1-CEA7-1B3D9C34F23D}"/>
              </a:ext>
            </a:extLst>
          </p:cNvPr>
          <p:cNvSpPr/>
          <p:nvPr/>
        </p:nvSpPr>
        <p:spPr bwMode="white">
          <a:xfrm>
            <a:off x="3464335" y="2042505"/>
            <a:ext cx="485821" cy="314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4E465F-DC49-2A9F-2DE0-16662DB9BB1D}"/>
              </a:ext>
            </a:extLst>
          </p:cNvPr>
          <p:cNvSpPr/>
          <p:nvPr/>
        </p:nvSpPr>
        <p:spPr bwMode="white">
          <a:xfrm>
            <a:off x="6245900" y="2099684"/>
            <a:ext cx="504873" cy="238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F3E486-3056-C3BB-35E5-A7DEE8FB85F4}"/>
              </a:ext>
            </a:extLst>
          </p:cNvPr>
          <p:cNvSpPr/>
          <p:nvPr/>
        </p:nvSpPr>
        <p:spPr bwMode="white">
          <a:xfrm>
            <a:off x="2530796" y="4987202"/>
            <a:ext cx="371510" cy="2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76C8A9-BC56-B8AC-C28F-D02A7A5A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0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BA9131-42F5-E907-92E1-6AAA38CD7B23}"/>
              </a:ext>
            </a:extLst>
          </p:cNvPr>
          <p:cNvSpPr/>
          <p:nvPr/>
        </p:nvSpPr>
        <p:spPr bwMode="white">
          <a:xfrm>
            <a:off x="1587730" y="2665379"/>
            <a:ext cx="3591267" cy="1117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6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