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C3454F-D235-E36F-D199-F07CEA4B10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93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9DE0A6-811D-4638-380C-76CFFBB71271}"/>
              </a:ext>
            </a:extLst>
          </p:cNvPr>
          <p:cNvSpPr/>
          <p:nvPr/>
        </p:nvSpPr>
        <p:spPr bwMode="white">
          <a:xfrm>
            <a:off x="2006871" y="3836642"/>
            <a:ext cx="5877486" cy="71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CA3D2B-1868-5260-EDAA-247ED3EF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0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B94FC4-96B5-CA59-093F-15EE34697E7F}"/>
              </a:ext>
            </a:extLst>
          </p:cNvPr>
          <p:cNvSpPr/>
          <p:nvPr/>
        </p:nvSpPr>
        <p:spPr bwMode="white">
          <a:xfrm>
            <a:off x="1168590" y="2734617"/>
            <a:ext cx="4658169" cy="401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4883274-1812-C227-7929-DFD14001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289344"/>
            <a:ext cx="8640000" cy="2107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6EF262-B16B-12D9-7D0C-7F1E4053E206}"/>
              </a:ext>
            </a:extLst>
          </p:cNvPr>
          <p:cNvSpPr/>
          <p:nvPr/>
        </p:nvSpPr>
        <p:spPr bwMode="white">
          <a:xfrm>
            <a:off x="739925" y="4147590"/>
            <a:ext cx="6553825" cy="1125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835041"/>
            <a:ext cx="81153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2196512"/>
            <a:ext cx="7487695" cy="163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DEFC19-1C88-2C1F-90D5-0DA3601C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04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D45DF0-43D0-2BE4-3435-847EF8D4671E}"/>
              </a:ext>
            </a:extLst>
          </p:cNvPr>
          <p:cNvSpPr/>
          <p:nvPr/>
        </p:nvSpPr>
        <p:spPr bwMode="white">
          <a:xfrm>
            <a:off x="6969869" y="4478797"/>
            <a:ext cx="266725" cy="305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9C6E74-2828-DF1C-E46A-4D7EEFDD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7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515938-05BC-FCE3-6B57-8C816A67C77E}"/>
              </a:ext>
            </a:extLst>
          </p:cNvPr>
          <p:cNvSpPr/>
          <p:nvPr/>
        </p:nvSpPr>
        <p:spPr bwMode="white">
          <a:xfrm>
            <a:off x="2225966" y="3693135"/>
            <a:ext cx="438191" cy="29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1DE97B-67BC-6930-9B84-E42AC29F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08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BF60F-A390-3EB1-2563-F2090AACEFAA}"/>
              </a:ext>
            </a:extLst>
          </p:cNvPr>
          <p:cNvSpPr/>
          <p:nvPr/>
        </p:nvSpPr>
        <p:spPr bwMode="white">
          <a:xfrm>
            <a:off x="1740145" y="2963073"/>
            <a:ext cx="4000882" cy="401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8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F7990F-9F17-EBFD-B467-0BA3971B4A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6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B5E8B4-2726-2122-7CDF-5968E20D3762}"/>
              </a:ext>
            </a:extLst>
          </p:cNvPr>
          <p:cNvSpPr/>
          <p:nvPr/>
        </p:nvSpPr>
        <p:spPr bwMode="white">
          <a:xfrm>
            <a:off x="1740145" y="5946560"/>
            <a:ext cx="3791312" cy="410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ECE1B8-B8F5-9903-5DB5-D27623BC3E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7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368D4B-20FA-90D6-7913-387D71826FB2}"/>
              </a:ext>
            </a:extLst>
          </p:cNvPr>
          <p:cNvSpPr/>
          <p:nvPr/>
        </p:nvSpPr>
        <p:spPr bwMode="white">
          <a:xfrm>
            <a:off x="882813" y="2957764"/>
            <a:ext cx="6450675" cy="1915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4E53BC-171F-2D83-E8C9-BBDEC38E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66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15AFA0-0452-AE2E-B5D5-5883C40153A9}"/>
              </a:ext>
            </a:extLst>
          </p:cNvPr>
          <p:cNvSpPr/>
          <p:nvPr/>
        </p:nvSpPr>
        <p:spPr bwMode="white">
          <a:xfrm>
            <a:off x="1740145" y="4911923"/>
            <a:ext cx="6591929" cy="110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F8C0E9-FB61-9A1C-B075-E184E6BF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4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1B2274-FB88-3950-B119-A9D3384CC2DC}"/>
              </a:ext>
            </a:extLst>
          </p:cNvPr>
          <p:cNvSpPr/>
          <p:nvPr/>
        </p:nvSpPr>
        <p:spPr bwMode="white">
          <a:xfrm>
            <a:off x="1740145" y="2815721"/>
            <a:ext cx="3400749" cy="41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2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