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4" r:id="rId8"/>
    <p:sldId id="263" r:id="rId9"/>
    <p:sldId id="262" r:id="rId10"/>
    <p:sldId id="261" r:id="rId11"/>
    <p:sldId id="25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3425BC-9914-3D45-A9A9-16ED3FA513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86224"/>
            <a:ext cx="8640000" cy="4329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E654C998-F903-D188-4BB5-F96427D3A5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4" y="4915774"/>
            <a:ext cx="8640000" cy="1770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DADA6A-A177-7836-77A5-EF7FCDD4258F}"/>
              </a:ext>
            </a:extLst>
          </p:cNvPr>
          <p:cNvSpPr/>
          <p:nvPr/>
        </p:nvSpPr>
        <p:spPr bwMode="white">
          <a:xfrm>
            <a:off x="177896" y="805562"/>
            <a:ext cx="8216296" cy="5880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1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33882" t="70853"/>
          <a:stretch/>
        </p:blipFill>
        <p:spPr>
          <a:xfrm>
            <a:off x="752704" y="3835309"/>
            <a:ext cx="7638590" cy="8067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52" y="2196780"/>
            <a:ext cx="7487695" cy="1638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A8BF57-BDE7-1382-0754-CE55743244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15408"/>
            <a:ext cx="8640000" cy="1394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AFC97B71-6A4E-4B62-C12A-EC946EB0A6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306849"/>
            <a:ext cx="8640000" cy="4386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F74C2F-1AFD-1A77-51DF-3B6AF436F5F4}"/>
              </a:ext>
            </a:extLst>
          </p:cNvPr>
          <p:cNvSpPr/>
          <p:nvPr/>
        </p:nvSpPr>
        <p:spPr bwMode="white">
          <a:xfrm>
            <a:off x="4207356" y="4366624"/>
            <a:ext cx="428665" cy="29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1AE71D6-3F1E-5E2D-F431-059E9F309504}"/>
              </a:ext>
            </a:extLst>
          </p:cNvPr>
          <p:cNvSpPr/>
          <p:nvPr/>
        </p:nvSpPr>
        <p:spPr bwMode="white">
          <a:xfrm>
            <a:off x="5217102" y="4366624"/>
            <a:ext cx="257199" cy="29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91046F-2080-15F6-8DC8-3C46FE85763A}"/>
              </a:ext>
            </a:extLst>
          </p:cNvPr>
          <p:cNvSpPr/>
          <p:nvPr/>
        </p:nvSpPr>
        <p:spPr bwMode="white">
          <a:xfrm>
            <a:off x="6160167" y="4366624"/>
            <a:ext cx="257199" cy="29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EFD6C60-1CFC-2DBB-7978-A3B1EB66AA1F}"/>
              </a:ext>
            </a:extLst>
          </p:cNvPr>
          <p:cNvSpPr/>
          <p:nvPr/>
        </p:nvSpPr>
        <p:spPr bwMode="white">
          <a:xfrm>
            <a:off x="7093706" y="4376160"/>
            <a:ext cx="257199" cy="276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96DE1E7-ACCE-2CDA-73C4-21C0DB1F3032}"/>
              </a:ext>
            </a:extLst>
          </p:cNvPr>
          <p:cNvSpPr/>
          <p:nvPr/>
        </p:nvSpPr>
        <p:spPr bwMode="white">
          <a:xfrm>
            <a:off x="8046297" y="4366624"/>
            <a:ext cx="257199" cy="29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8914975-25C7-8F81-14AE-78104672B0D2}"/>
              </a:ext>
            </a:extLst>
          </p:cNvPr>
          <p:cNvSpPr/>
          <p:nvPr/>
        </p:nvSpPr>
        <p:spPr bwMode="white">
          <a:xfrm>
            <a:off x="4302615" y="5177184"/>
            <a:ext cx="171466" cy="286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60E028B-762D-6B81-D723-7F4F0B281DE5}"/>
              </a:ext>
            </a:extLst>
          </p:cNvPr>
          <p:cNvSpPr/>
          <p:nvPr/>
        </p:nvSpPr>
        <p:spPr bwMode="white">
          <a:xfrm>
            <a:off x="5226628" y="5177184"/>
            <a:ext cx="238147" cy="286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4E0F4F3-3244-AF2E-308B-172CE00AF1A9}"/>
              </a:ext>
            </a:extLst>
          </p:cNvPr>
          <p:cNvSpPr/>
          <p:nvPr/>
        </p:nvSpPr>
        <p:spPr bwMode="white">
          <a:xfrm>
            <a:off x="6160167" y="5177184"/>
            <a:ext cx="257199" cy="286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08C7F44-0CD9-A186-872A-820BDEBE1549}"/>
              </a:ext>
            </a:extLst>
          </p:cNvPr>
          <p:cNvSpPr/>
          <p:nvPr/>
        </p:nvSpPr>
        <p:spPr bwMode="white">
          <a:xfrm>
            <a:off x="7093706" y="5177184"/>
            <a:ext cx="276251" cy="286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8852933-6CF4-A047-CA74-E166E95BF252}"/>
              </a:ext>
            </a:extLst>
          </p:cNvPr>
          <p:cNvSpPr/>
          <p:nvPr/>
        </p:nvSpPr>
        <p:spPr bwMode="white">
          <a:xfrm>
            <a:off x="8046297" y="5177184"/>
            <a:ext cx="247673" cy="286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508118B-032E-CF27-9C1E-C8BBA4D3922D}"/>
              </a:ext>
            </a:extLst>
          </p:cNvPr>
          <p:cNvSpPr/>
          <p:nvPr/>
        </p:nvSpPr>
        <p:spPr bwMode="white">
          <a:xfrm>
            <a:off x="2892780" y="6121248"/>
            <a:ext cx="257199" cy="305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0B96E8-D53D-4321-91EE-137484907F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82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100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299E41-9F8E-EAF6-FC6C-310BCD24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27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F320D9E-8D85-D840-18A8-7CD6295724BE}"/>
              </a:ext>
            </a:extLst>
          </p:cNvPr>
          <p:cNvSpPr/>
          <p:nvPr/>
        </p:nvSpPr>
        <p:spPr bwMode="white">
          <a:xfrm>
            <a:off x="4112097" y="3417572"/>
            <a:ext cx="1028798" cy="314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70A8A2-C594-4685-7690-2EADEE4EFA6E}"/>
              </a:ext>
            </a:extLst>
          </p:cNvPr>
          <p:cNvSpPr/>
          <p:nvPr/>
        </p:nvSpPr>
        <p:spPr bwMode="white">
          <a:xfrm>
            <a:off x="5455250" y="3417572"/>
            <a:ext cx="1028798" cy="314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B8FE61-26AB-A22E-0EF0-453DC737AFC6}"/>
              </a:ext>
            </a:extLst>
          </p:cNvPr>
          <p:cNvSpPr/>
          <p:nvPr/>
        </p:nvSpPr>
        <p:spPr bwMode="white">
          <a:xfrm>
            <a:off x="6798403" y="3417572"/>
            <a:ext cx="1028798" cy="314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0B95B9-86AA-E366-2FFD-861A24CDD0E6}"/>
              </a:ext>
            </a:extLst>
          </p:cNvPr>
          <p:cNvSpPr/>
          <p:nvPr/>
        </p:nvSpPr>
        <p:spPr bwMode="white">
          <a:xfrm>
            <a:off x="4112097" y="4228567"/>
            <a:ext cx="1028798" cy="314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B50D05-1095-3685-6FD4-667F717902A4}"/>
              </a:ext>
            </a:extLst>
          </p:cNvPr>
          <p:cNvSpPr/>
          <p:nvPr/>
        </p:nvSpPr>
        <p:spPr bwMode="white">
          <a:xfrm>
            <a:off x="5426672" y="4228567"/>
            <a:ext cx="1057375" cy="314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A864F0-D00C-F94C-6F47-EED69E0EB0AC}"/>
              </a:ext>
            </a:extLst>
          </p:cNvPr>
          <p:cNvSpPr/>
          <p:nvPr/>
        </p:nvSpPr>
        <p:spPr bwMode="white">
          <a:xfrm>
            <a:off x="6874610" y="4228567"/>
            <a:ext cx="857330" cy="314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BEE3BB-3288-1FA0-48F1-D0A7673E93F5}"/>
              </a:ext>
            </a:extLst>
          </p:cNvPr>
          <p:cNvSpPr/>
          <p:nvPr/>
        </p:nvSpPr>
        <p:spPr bwMode="white">
          <a:xfrm>
            <a:off x="5817234" y="5163596"/>
            <a:ext cx="1066901" cy="34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4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752D5D-4DA8-60F9-70CE-3BE2816B21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21632"/>
            <a:ext cx="8640000" cy="4006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8C8737A8-1AD4-B0E0-A379-434882DD06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8" y="4326120"/>
            <a:ext cx="8640000" cy="2123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EDE2CB-C4CB-4F6C-8253-9365F2D3546A}"/>
              </a:ext>
            </a:extLst>
          </p:cNvPr>
          <p:cNvSpPr/>
          <p:nvPr/>
        </p:nvSpPr>
        <p:spPr bwMode="white">
          <a:xfrm>
            <a:off x="1739316" y="5980959"/>
            <a:ext cx="5058257" cy="401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24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1191E9-B196-C782-7784-B6A5F5ABA8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23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6E29A4-5CEC-B793-9F55-1B5D22A8F86C}"/>
              </a:ext>
            </a:extLst>
          </p:cNvPr>
          <p:cNvSpPr/>
          <p:nvPr/>
        </p:nvSpPr>
        <p:spPr bwMode="white">
          <a:xfrm>
            <a:off x="1340057" y="4950136"/>
            <a:ext cx="7515943" cy="111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43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3C1C41-EEE8-1914-1389-21DAEC1FA8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52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C06BC3-DA98-B4C4-5B5E-A9E7C0FF3FF8}"/>
              </a:ext>
            </a:extLst>
          </p:cNvPr>
          <p:cNvSpPr/>
          <p:nvPr/>
        </p:nvSpPr>
        <p:spPr bwMode="white">
          <a:xfrm>
            <a:off x="2530796" y="2931498"/>
            <a:ext cx="257199" cy="28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CCE1CA-33FA-4CD4-D9C6-B203BDAFA53A}"/>
              </a:ext>
            </a:extLst>
          </p:cNvPr>
          <p:cNvSpPr/>
          <p:nvPr/>
        </p:nvSpPr>
        <p:spPr bwMode="white">
          <a:xfrm>
            <a:off x="3645327" y="2931498"/>
            <a:ext cx="171466" cy="28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A52B7D-75F7-C016-C552-7120731484CD}"/>
              </a:ext>
            </a:extLst>
          </p:cNvPr>
          <p:cNvSpPr/>
          <p:nvPr/>
        </p:nvSpPr>
        <p:spPr bwMode="white">
          <a:xfrm>
            <a:off x="4693177" y="2931498"/>
            <a:ext cx="247673" cy="28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AD34048-0F1F-1190-5FCC-388DAA672434}"/>
              </a:ext>
            </a:extLst>
          </p:cNvPr>
          <p:cNvSpPr/>
          <p:nvPr/>
        </p:nvSpPr>
        <p:spPr bwMode="white">
          <a:xfrm>
            <a:off x="5769605" y="2931498"/>
            <a:ext cx="257199" cy="28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569E932-872F-0E21-4B45-E84334A69E7A}"/>
              </a:ext>
            </a:extLst>
          </p:cNvPr>
          <p:cNvSpPr/>
          <p:nvPr/>
        </p:nvSpPr>
        <p:spPr bwMode="white">
          <a:xfrm>
            <a:off x="6855558" y="2931498"/>
            <a:ext cx="266725" cy="28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AB8E36-1407-BE9F-B7C5-D9727144FAFC}"/>
              </a:ext>
            </a:extLst>
          </p:cNvPr>
          <p:cNvSpPr/>
          <p:nvPr/>
        </p:nvSpPr>
        <p:spPr bwMode="white">
          <a:xfrm>
            <a:off x="2464114" y="3637739"/>
            <a:ext cx="428665" cy="28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26554FA-F613-0267-8696-B96F54240C7A}"/>
              </a:ext>
            </a:extLst>
          </p:cNvPr>
          <p:cNvSpPr/>
          <p:nvPr/>
        </p:nvSpPr>
        <p:spPr bwMode="white">
          <a:xfrm>
            <a:off x="3616749" y="3637739"/>
            <a:ext cx="257199" cy="28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08795DD-AC26-7AA9-5A3C-68097FBE35BF}"/>
              </a:ext>
            </a:extLst>
          </p:cNvPr>
          <p:cNvSpPr/>
          <p:nvPr/>
        </p:nvSpPr>
        <p:spPr bwMode="white">
          <a:xfrm>
            <a:off x="4693177" y="3637739"/>
            <a:ext cx="257199" cy="28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478E436-1D2D-EDC9-35A4-F3B1A975729D}"/>
              </a:ext>
            </a:extLst>
          </p:cNvPr>
          <p:cNvSpPr/>
          <p:nvPr/>
        </p:nvSpPr>
        <p:spPr bwMode="white">
          <a:xfrm>
            <a:off x="5769605" y="3637739"/>
            <a:ext cx="247673" cy="28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28FBC66-6F12-1A71-73CE-965F63B7608A}"/>
              </a:ext>
            </a:extLst>
          </p:cNvPr>
          <p:cNvSpPr/>
          <p:nvPr/>
        </p:nvSpPr>
        <p:spPr bwMode="white">
          <a:xfrm>
            <a:off x="6865084" y="3637739"/>
            <a:ext cx="247673" cy="28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137426A-6FD6-58D5-903A-5FF4A4D44DFB}"/>
              </a:ext>
            </a:extLst>
          </p:cNvPr>
          <p:cNvSpPr/>
          <p:nvPr/>
        </p:nvSpPr>
        <p:spPr bwMode="white">
          <a:xfrm>
            <a:off x="2530796" y="4343981"/>
            <a:ext cx="257199" cy="28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97EE10C-B191-BE18-8F1C-D4C7A2E816B9}"/>
              </a:ext>
            </a:extLst>
          </p:cNvPr>
          <p:cNvSpPr/>
          <p:nvPr/>
        </p:nvSpPr>
        <p:spPr bwMode="white">
          <a:xfrm>
            <a:off x="3616749" y="4343981"/>
            <a:ext cx="257199" cy="28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8687720-6333-6DC1-8953-3549D483BE0E}"/>
              </a:ext>
            </a:extLst>
          </p:cNvPr>
          <p:cNvSpPr/>
          <p:nvPr/>
        </p:nvSpPr>
        <p:spPr bwMode="white">
          <a:xfrm>
            <a:off x="4626496" y="4343981"/>
            <a:ext cx="428665" cy="28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957612C-877E-E62B-BD14-D9934BA3F766}"/>
              </a:ext>
            </a:extLst>
          </p:cNvPr>
          <p:cNvSpPr/>
          <p:nvPr/>
        </p:nvSpPr>
        <p:spPr bwMode="white">
          <a:xfrm>
            <a:off x="5674346" y="4343981"/>
            <a:ext cx="400088" cy="28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4748BBD-EC5C-F7A7-FDA6-56A89880DB6A}"/>
              </a:ext>
            </a:extLst>
          </p:cNvPr>
          <p:cNvSpPr/>
          <p:nvPr/>
        </p:nvSpPr>
        <p:spPr bwMode="white">
          <a:xfrm>
            <a:off x="6760299" y="4343981"/>
            <a:ext cx="466769" cy="28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27F4C65-07FF-97AB-EC67-61D1A4BAC55A}"/>
              </a:ext>
            </a:extLst>
          </p:cNvPr>
          <p:cNvSpPr/>
          <p:nvPr/>
        </p:nvSpPr>
        <p:spPr bwMode="white">
          <a:xfrm>
            <a:off x="1740145" y="5164748"/>
            <a:ext cx="5201146" cy="400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6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58CB06-2049-6C27-40B2-812DC13573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8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487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2023-07-06T14:36:35Z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