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5" r:id="rId9"/>
    <p:sldId id="263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E7A0FC-33D5-FAD6-9BEE-770ACE1065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14240"/>
            <a:ext cx="8640000" cy="2947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731942-44EE-0D45-A1CC-382F994600C3}"/>
              </a:ext>
            </a:extLst>
          </p:cNvPr>
          <p:cNvSpPr/>
          <p:nvPr/>
        </p:nvSpPr>
        <p:spPr bwMode="white">
          <a:xfrm>
            <a:off x="720873" y="2374230"/>
            <a:ext cx="7392105" cy="1144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D8796E2D-2C56-FE5E-3EC0-FA121AB355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662154"/>
            <a:ext cx="8640000" cy="280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4A9E5E-C984-3C66-C855-825E10D3C764}"/>
              </a:ext>
            </a:extLst>
          </p:cNvPr>
          <p:cNvSpPr/>
          <p:nvPr/>
        </p:nvSpPr>
        <p:spPr bwMode="white">
          <a:xfrm>
            <a:off x="739925" y="5234409"/>
            <a:ext cx="7411157" cy="1133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2466" t="69355"/>
          <a:stretch/>
        </p:blipFill>
        <p:spPr>
          <a:xfrm>
            <a:off x="1432140" y="3578942"/>
            <a:ext cx="6279719" cy="859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3330"/>
          <a:stretch/>
        </p:blipFill>
        <p:spPr>
          <a:xfrm>
            <a:off x="200025" y="2305050"/>
            <a:ext cx="8743950" cy="127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2E1686-9A7A-34E6-6CCA-76C920E9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75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5E49F-6138-36EB-3372-05A8FE5E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0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15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86A640-03B5-1B36-B5BD-9E1D9D5792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851400"/>
            <a:ext cx="8102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0B2156-19EA-A4CA-548E-2226618ACB8E}"/>
              </a:ext>
            </a:extLst>
          </p:cNvPr>
          <p:cNvSpPr/>
          <p:nvPr/>
        </p:nvSpPr>
        <p:spPr bwMode="white">
          <a:xfrm>
            <a:off x="3589514" y="3659847"/>
            <a:ext cx="598497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CB39BE-2114-1F63-0D3E-F5AEC94561D6}"/>
              </a:ext>
            </a:extLst>
          </p:cNvPr>
          <p:cNvSpPr/>
          <p:nvPr/>
        </p:nvSpPr>
        <p:spPr bwMode="white">
          <a:xfrm>
            <a:off x="5161686" y="3659847"/>
            <a:ext cx="580631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CFAD3F-374C-3B75-E5DC-6E38C3C4339B}"/>
              </a:ext>
            </a:extLst>
          </p:cNvPr>
          <p:cNvSpPr/>
          <p:nvPr/>
        </p:nvSpPr>
        <p:spPr bwMode="white">
          <a:xfrm>
            <a:off x="6849984" y="3659847"/>
            <a:ext cx="535967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E43A34-3CB3-10CA-D746-73E7CE1961CA}"/>
              </a:ext>
            </a:extLst>
          </p:cNvPr>
          <p:cNvSpPr/>
          <p:nvPr/>
        </p:nvSpPr>
        <p:spPr bwMode="white">
          <a:xfrm>
            <a:off x="3678842" y="4268045"/>
            <a:ext cx="40197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F445D4-A39D-A24E-E499-6A31989CB6F6}"/>
              </a:ext>
            </a:extLst>
          </p:cNvPr>
          <p:cNvSpPr/>
          <p:nvPr/>
        </p:nvSpPr>
        <p:spPr bwMode="white">
          <a:xfrm>
            <a:off x="5251014" y="4268045"/>
            <a:ext cx="40197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150CD4-9380-9BF2-ADC2-56B8E3D26315}"/>
              </a:ext>
            </a:extLst>
          </p:cNvPr>
          <p:cNvSpPr/>
          <p:nvPr/>
        </p:nvSpPr>
        <p:spPr bwMode="white">
          <a:xfrm>
            <a:off x="6930379" y="4268045"/>
            <a:ext cx="410908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5E6FA7-C77A-57F2-6826-2A020A5D67D3}"/>
              </a:ext>
            </a:extLst>
          </p:cNvPr>
          <p:cNvSpPr/>
          <p:nvPr/>
        </p:nvSpPr>
        <p:spPr bwMode="white">
          <a:xfrm>
            <a:off x="3678842" y="4867300"/>
            <a:ext cx="40197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5E6142-069C-9303-AF15-886816B5FD16}"/>
              </a:ext>
            </a:extLst>
          </p:cNvPr>
          <p:cNvSpPr/>
          <p:nvPr/>
        </p:nvSpPr>
        <p:spPr bwMode="white">
          <a:xfrm>
            <a:off x="5251014" y="4867300"/>
            <a:ext cx="40197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8C0491-B1CC-D87D-3E3E-D1FD9541CC35}"/>
              </a:ext>
            </a:extLst>
          </p:cNvPr>
          <p:cNvSpPr/>
          <p:nvPr/>
        </p:nvSpPr>
        <p:spPr bwMode="white">
          <a:xfrm>
            <a:off x="6939312" y="4867300"/>
            <a:ext cx="40197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ECCCB4-3D4F-8715-6EE2-21C1D76DF19B}"/>
              </a:ext>
            </a:extLst>
          </p:cNvPr>
          <p:cNvSpPr/>
          <p:nvPr/>
        </p:nvSpPr>
        <p:spPr bwMode="white">
          <a:xfrm>
            <a:off x="3607380" y="5475499"/>
            <a:ext cx="580631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241A49-D15F-65AC-EB47-675409A7D629}"/>
              </a:ext>
            </a:extLst>
          </p:cNvPr>
          <p:cNvSpPr/>
          <p:nvPr/>
        </p:nvSpPr>
        <p:spPr bwMode="white">
          <a:xfrm>
            <a:off x="5242081" y="5475499"/>
            <a:ext cx="410908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CEACDD6-C6A7-07E7-8B0B-84B930E75064}"/>
              </a:ext>
            </a:extLst>
          </p:cNvPr>
          <p:cNvSpPr/>
          <p:nvPr/>
        </p:nvSpPr>
        <p:spPr bwMode="white">
          <a:xfrm>
            <a:off x="6939312" y="5475499"/>
            <a:ext cx="410908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33FDD3C-0486-6DB7-BB0F-0EA58A83B138}"/>
              </a:ext>
            </a:extLst>
          </p:cNvPr>
          <p:cNvSpPr/>
          <p:nvPr/>
        </p:nvSpPr>
        <p:spPr bwMode="white">
          <a:xfrm>
            <a:off x="3607380" y="6074754"/>
            <a:ext cx="571698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05E8974-6AE8-54EE-7C0E-A6B063670AA8}"/>
              </a:ext>
            </a:extLst>
          </p:cNvPr>
          <p:cNvSpPr/>
          <p:nvPr/>
        </p:nvSpPr>
        <p:spPr bwMode="white">
          <a:xfrm>
            <a:off x="5179551" y="6074754"/>
            <a:ext cx="562765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D475E7D-D988-FD5E-86D0-AA6F2B7F2F67}"/>
              </a:ext>
            </a:extLst>
          </p:cNvPr>
          <p:cNvSpPr/>
          <p:nvPr/>
        </p:nvSpPr>
        <p:spPr bwMode="white">
          <a:xfrm>
            <a:off x="6930379" y="6074754"/>
            <a:ext cx="410908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FB3F32-2A89-C8ED-2812-87B89A0C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69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46F470-5EAC-29CD-FCF6-9FBFA22F560B}"/>
              </a:ext>
            </a:extLst>
          </p:cNvPr>
          <p:cNvSpPr/>
          <p:nvPr/>
        </p:nvSpPr>
        <p:spPr bwMode="white">
          <a:xfrm>
            <a:off x="1606782" y="1375945"/>
            <a:ext cx="438191" cy="35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8C627D-D46D-818E-0540-1F40ED3E4BE3}"/>
              </a:ext>
            </a:extLst>
          </p:cNvPr>
          <p:cNvSpPr/>
          <p:nvPr/>
        </p:nvSpPr>
        <p:spPr bwMode="white">
          <a:xfrm>
            <a:off x="1159065" y="2025116"/>
            <a:ext cx="447717" cy="46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75DDCD-BDDC-E43D-08F9-5319BE1B0A9F}"/>
              </a:ext>
            </a:extLst>
          </p:cNvPr>
          <p:cNvSpPr/>
          <p:nvPr/>
        </p:nvSpPr>
        <p:spPr bwMode="white">
          <a:xfrm>
            <a:off x="5036110" y="2932045"/>
            <a:ext cx="685865" cy="305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998189-F686-7ACC-EDAD-9C2A763D7B3E}"/>
              </a:ext>
            </a:extLst>
          </p:cNvPr>
          <p:cNvSpPr/>
          <p:nvPr/>
        </p:nvSpPr>
        <p:spPr bwMode="white">
          <a:xfrm>
            <a:off x="3359550" y="3705321"/>
            <a:ext cx="676339" cy="305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58F5E8-8E65-4876-24E7-7FB24975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91DF8CF-45B1-B6D1-A111-650B5215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5085072"/>
            <a:ext cx="8640000" cy="1419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6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0070EC-BC9F-5D62-8717-10C86CE4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93616"/>
            <a:ext cx="8640000" cy="3559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5C8EED-4181-99C4-B22F-9ABF4A299C7E}"/>
              </a:ext>
            </a:extLst>
          </p:cNvPr>
          <p:cNvSpPr/>
          <p:nvPr/>
        </p:nvSpPr>
        <p:spPr bwMode="white">
          <a:xfrm>
            <a:off x="2940410" y="1829869"/>
            <a:ext cx="438191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ED3ADA-C9EE-91DD-B487-BA4752889D55}"/>
              </a:ext>
            </a:extLst>
          </p:cNvPr>
          <p:cNvSpPr/>
          <p:nvPr/>
        </p:nvSpPr>
        <p:spPr bwMode="white">
          <a:xfrm>
            <a:off x="4083519" y="1829869"/>
            <a:ext cx="438191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B1A7A6-008A-A3A3-F766-4D3514A5C252}"/>
              </a:ext>
            </a:extLst>
          </p:cNvPr>
          <p:cNvSpPr/>
          <p:nvPr/>
        </p:nvSpPr>
        <p:spPr bwMode="white">
          <a:xfrm>
            <a:off x="5198050" y="1829869"/>
            <a:ext cx="38103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F8ED9A-E92F-3680-CBB6-8FE061E4259B}"/>
              </a:ext>
            </a:extLst>
          </p:cNvPr>
          <p:cNvSpPr/>
          <p:nvPr/>
        </p:nvSpPr>
        <p:spPr bwMode="white">
          <a:xfrm>
            <a:off x="6322108" y="1829869"/>
            <a:ext cx="428665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036D44-8864-CDDC-FF11-DF7E8B47F342}"/>
              </a:ext>
            </a:extLst>
          </p:cNvPr>
          <p:cNvSpPr/>
          <p:nvPr/>
        </p:nvSpPr>
        <p:spPr bwMode="white">
          <a:xfrm>
            <a:off x="7417587" y="1829869"/>
            <a:ext cx="409614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739D11-8B30-6066-5B17-613F3DE50381}"/>
              </a:ext>
            </a:extLst>
          </p:cNvPr>
          <p:cNvSpPr/>
          <p:nvPr/>
        </p:nvSpPr>
        <p:spPr bwMode="white">
          <a:xfrm>
            <a:off x="2930884" y="2507347"/>
            <a:ext cx="457243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9BA018-83CD-180D-EEC1-A27AC999EED3}"/>
              </a:ext>
            </a:extLst>
          </p:cNvPr>
          <p:cNvSpPr/>
          <p:nvPr/>
        </p:nvSpPr>
        <p:spPr bwMode="white">
          <a:xfrm>
            <a:off x="4102571" y="2507347"/>
            <a:ext cx="409614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559D7D-2132-1C1B-6AE1-002152E1FC9F}"/>
              </a:ext>
            </a:extLst>
          </p:cNvPr>
          <p:cNvSpPr/>
          <p:nvPr/>
        </p:nvSpPr>
        <p:spPr bwMode="white">
          <a:xfrm>
            <a:off x="5226628" y="2507347"/>
            <a:ext cx="409614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EEB898-5DF9-E459-2794-9CC1D565F30F}"/>
              </a:ext>
            </a:extLst>
          </p:cNvPr>
          <p:cNvSpPr/>
          <p:nvPr/>
        </p:nvSpPr>
        <p:spPr bwMode="white">
          <a:xfrm>
            <a:off x="6417367" y="2507347"/>
            <a:ext cx="238147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1563B4-1FAA-04D0-B945-BE52C2EE8D33}"/>
              </a:ext>
            </a:extLst>
          </p:cNvPr>
          <p:cNvSpPr/>
          <p:nvPr/>
        </p:nvSpPr>
        <p:spPr bwMode="white">
          <a:xfrm>
            <a:off x="7493794" y="2507347"/>
            <a:ext cx="238146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D39DA76-B51D-E774-CDBF-DB638BC92C37}"/>
              </a:ext>
            </a:extLst>
          </p:cNvPr>
          <p:cNvSpPr/>
          <p:nvPr/>
        </p:nvSpPr>
        <p:spPr bwMode="white">
          <a:xfrm>
            <a:off x="2940410" y="3184825"/>
            <a:ext cx="438191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9B7B3C-B8D5-F955-0A52-32EC83E90F66}"/>
              </a:ext>
            </a:extLst>
          </p:cNvPr>
          <p:cNvSpPr/>
          <p:nvPr/>
        </p:nvSpPr>
        <p:spPr bwMode="white">
          <a:xfrm>
            <a:off x="4169252" y="3184825"/>
            <a:ext cx="247673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9C26A0-1C62-5E97-54F1-D6C85EC2D016}"/>
              </a:ext>
            </a:extLst>
          </p:cNvPr>
          <p:cNvSpPr/>
          <p:nvPr/>
        </p:nvSpPr>
        <p:spPr bwMode="white">
          <a:xfrm>
            <a:off x="5293309" y="3184825"/>
            <a:ext cx="247673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954863B-9805-8298-664E-B03D570F67D7}"/>
              </a:ext>
            </a:extLst>
          </p:cNvPr>
          <p:cNvSpPr/>
          <p:nvPr/>
        </p:nvSpPr>
        <p:spPr bwMode="white">
          <a:xfrm>
            <a:off x="6341159" y="3184825"/>
            <a:ext cx="409614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C7D8BD3-CB4A-3695-5A5F-5A493A2AB599}"/>
              </a:ext>
            </a:extLst>
          </p:cNvPr>
          <p:cNvSpPr/>
          <p:nvPr/>
        </p:nvSpPr>
        <p:spPr bwMode="white">
          <a:xfrm>
            <a:off x="7417587" y="3184825"/>
            <a:ext cx="409614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>
            <a:extLst>
              <a:ext uri="{FF2B5EF4-FFF2-40B4-BE49-F238E27FC236}">
                <a16:creationId xmlns:a16="http://schemas.microsoft.com/office/drawing/2014/main" id="{BEBA3898-75E9-C57F-D23C-171A17B8CF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862303"/>
            <a:ext cx="8640000" cy="3081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2AA5AB9-5774-B4B1-F870-23AEE58DF1CB}"/>
              </a:ext>
            </a:extLst>
          </p:cNvPr>
          <p:cNvSpPr/>
          <p:nvPr/>
        </p:nvSpPr>
        <p:spPr bwMode="white">
          <a:xfrm>
            <a:off x="2006871" y="4014952"/>
            <a:ext cx="876383" cy="39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3389BA9-49E2-0597-6907-11CEB0008241}"/>
              </a:ext>
            </a:extLst>
          </p:cNvPr>
          <p:cNvSpPr/>
          <p:nvPr/>
        </p:nvSpPr>
        <p:spPr bwMode="white">
          <a:xfrm>
            <a:off x="6636463" y="4014952"/>
            <a:ext cx="1295523" cy="39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D85D210-FE79-F346-C507-AB3DFC900243}"/>
              </a:ext>
            </a:extLst>
          </p:cNvPr>
          <p:cNvSpPr/>
          <p:nvPr/>
        </p:nvSpPr>
        <p:spPr bwMode="white">
          <a:xfrm>
            <a:off x="5379042" y="5503290"/>
            <a:ext cx="876383" cy="40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AEFDB4F-44DE-B037-1CA4-3BD4247D719D}"/>
              </a:ext>
            </a:extLst>
          </p:cNvPr>
          <p:cNvSpPr/>
          <p:nvPr/>
        </p:nvSpPr>
        <p:spPr bwMode="white">
          <a:xfrm>
            <a:off x="1787775" y="6237918"/>
            <a:ext cx="1305049" cy="39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21DF4-3673-0FE3-9C7F-65A73583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3304"/>
            <a:ext cx="8640000" cy="2145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7" name="img_16777215">
            <a:extLst>
              <a:ext uri="{FF2B5EF4-FFF2-40B4-BE49-F238E27FC236}">
                <a16:creationId xmlns:a16="http://schemas.microsoft.com/office/drawing/2014/main" id="{0A3AC00E-A1A1-03B6-92D3-38FAE829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4" y="2228978"/>
            <a:ext cx="8640000" cy="431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DA036CE-25AC-A864-B5A7-06CCDAA13FF9}"/>
              </a:ext>
            </a:extLst>
          </p:cNvPr>
          <p:cNvSpPr/>
          <p:nvPr/>
        </p:nvSpPr>
        <p:spPr bwMode="white">
          <a:xfrm>
            <a:off x="2829471" y="4546321"/>
            <a:ext cx="779362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D9B86076-3BF2-844B-6AE0-9E24CA4C290B}"/>
              </a:ext>
            </a:extLst>
          </p:cNvPr>
          <p:cNvSpPr/>
          <p:nvPr/>
        </p:nvSpPr>
        <p:spPr bwMode="white">
          <a:xfrm>
            <a:off x="6315953" y="4546321"/>
            <a:ext cx="638235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7968704-17CE-F5B1-A257-355D2A627C1F}"/>
              </a:ext>
            </a:extLst>
          </p:cNvPr>
          <p:cNvSpPr/>
          <p:nvPr/>
        </p:nvSpPr>
        <p:spPr bwMode="white">
          <a:xfrm>
            <a:off x="8011565" y="4546321"/>
            <a:ext cx="619184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77823EB-57AA-310F-4219-66D694DE8CE1}"/>
              </a:ext>
            </a:extLst>
          </p:cNvPr>
          <p:cNvSpPr/>
          <p:nvPr/>
        </p:nvSpPr>
        <p:spPr bwMode="white">
          <a:xfrm>
            <a:off x="2896152" y="5223405"/>
            <a:ext cx="628710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70B732B-32F0-93A9-C43B-F7DF74655396}"/>
              </a:ext>
            </a:extLst>
          </p:cNvPr>
          <p:cNvSpPr/>
          <p:nvPr/>
        </p:nvSpPr>
        <p:spPr bwMode="white">
          <a:xfrm>
            <a:off x="4629867" y="5223405"/>
            <a:ext cx="552502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23562031-44B3-3529-F550-A6447F35C9D0}"/>
              </a:ext>
            </a:extLst>
          </p:cNvPr>
          <p:cNvSpPr/>
          <p:nvPr/>
        </p:nvSpPr>
        <p:spPr bwMode="white">
          <a:xfrm>
            <a:off x="7192337" y="5223405"/>
            <a:ext cx="619184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C5EC7D70-3491-23BD-00FC-5742FFF0FF1C}"/>
              </a:ext>
            </a:extLst>
          </p:cNvPr>
          <p:cNvSpPr/>
          <p:nvPr/>
        </p:nvSpPr>
        <p:spPr bwMode="white">
          <a:xfrm>
            <a:off x="2896152" y="5900489"/>
            <a:ext cx="628710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3FB74157-D299-5FA6-3046-ADA17782FBC7}"/>
              </a:ext>
            </a:extLst>
          </p:cNvPr>
          <p:cNvSpPr/>
          <p:nvPr/>
        </p:nvSpPr>
        <p:spPr bwMode="white">
          <a:xfrm>
            <a:off x="5487199" y="5900489"/>
            <a:ext cx="609658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9DA036CE-25AC-A864-B5A7-06CCDAA13FF9}"/>
              </a:ext>
            </a:extLst>
          </p:cNvPr>
          <p:cNvSpPr/>
          <p:nvPr/>
        </p:nvSpPr>
        <p:spPr bwMode="white">
          <a:xfrm>
            <a:off x="3749040" y="4546321"/>
            <a:ext cx="633153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