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3" r:id="rId9"/>
    <p:sldId id="262" r:id="rId10"/>
    <p:sldId id="261" r:id="rId11"/>
    <p:sldId id="25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9B6E75-279F-417F-FDF8-4FA5BE4390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39920"/>
            <a:ext cx="8640000" cy="4036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E258508-3F42-E32E-D3AF-0F9550F2DF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2" y="4476589"/>
            <a:ext cx="8640000" cy="2215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228F27-D358-9DD0-A7F5-FE079B853ECA}"/>
              </a:ext>
            </a:extLst>
          </p:cNvPr>
          <p:cNvSpPr/>
          <p:nvPr/>
        </p:nvSpPr>
        <p:spPr bwMode="white">
          <a:xfrm>
            <a:off x="753968" y="4745736"/>
            <a:ext cx="3648423" cy="1927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97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3688019"/>
            <a:ext cx="70199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84" y="2125701"/>
            <a:ext cx="7573432" cy="15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5AEFAB-7F9A-C04E-049B-376C20B634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85056"/>
            <a:ext cx="8640000" cy="3784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4ADE8BA-B541-AAC2-10E2-24E696C53066}"/>
              </a:ext>
            </a:extLst>
          </p:cNvPr>
          <p:cNvSpPr/>
          <p:nvPr/>
        </p:nvSpPr>
        <p:spPr bwMode="white">
          <a:xfrm>
            <a:off x="3054721" y="2749088"/>
            <a:ext cx="438191" cy="305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6280F7D-75FD-036B-4E90-2116D22DA50C}"/>
              </a:ext>
            </a:extLst>
          </p:cNvPr>
          <p:cNvSpPr/>
          <p:nvPr/>
        </p:nvSpPr>
        <p:spPr bwMode="white">
          <a:xfrm>
            <a:off x="3054721" y="3578405"/>
            <a:ext cx="428665" cy="305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284AD686-2F32-3C9A-A791-F7C1CA7714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44" y="4169414"/>
            <a:ext cx="8640000" cy="2453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413D840-5F2A-8E37-5B58-78246CFA31BD}"/>
              </a:ext>
            </a:extLst>
          </p:cNvPr>
          <p:cNvSpPr/>
          <p:nvPr/>
        </p:nvSpPr>
        <p:spPr bwMode="white">
          <a:xfrm>
            <a:off x="2006423" y="4408049"/>
            <a:ext cx="438191" cy="305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31520A4-C4BD-F664-AB35-8EA075E19650}"/>
              </a:ext>
            </a:extLst>
          </p:cNvPr>
          <p:cNvSpPr/>
          <p:nvPr/>
        </p:nvSpPr>
        <p:spPr bwMode="white">
          <a:xfrm>
            <a:off x="2006423" y="5228957"/>
            <a:ext cx="438191" cy="314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0CD2891-D624-1D72-2103-B741EC66DCE3}"/>
              </a:ext>
            </a:extLst>
          </p:cNvPr>
          <p:cNvSpPr/>
          <p:nvPr/>
        </p:nvSpPr>
        <p:spPr bwMode="white">
          <a:xfrm>
            <a:off x="3054273" y="6059410"/>
            <a:ext cx="438191" cy="305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BD8A60-354A-C9E7-07DA-D7FE146D34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77664"/>
            <a:ext cx="70601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CC740B-BF56-4922-ACCC-C3ADEDD39BCA}"/>
              </a:ext>
            </a:extLst>
          </p:cNvPr>
          <p:cNvSpPr/>
          <p:nvPr/>
        </p:nvSpPr>
        <p:spPr bwMode="white">
          <a:xfrm>
            <a:off x="1975197" y="1347975"/>
            <a:ext cx="1043064" cy="249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E5FDE14-E982-FB5B-50D8-E89A94BDBE0C}"/>
              </a:ext>
            </a:extLst>
          </p:cNvPr>
          <p:cNvSpPr/>
          <p:nvPr/>
        </p:nvSpPr>
        <p:spPr bwMode="white">
          <a:xfrm>
            <a:off x="5906149" y="1347975"/>
            <a:ext cx="1214313" cy="249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ECDD22-49EF-D10D-EBFE-93A7877F834E}"/>
              </a:ext>
            </a:extLst>
          </p:cNvPr>
          <p:cNvSpPr/>
          <p:nvPr/>
        </p:nvSpPr>
        <p:spPr bwMode="white">
          <a:xfrm>
            <a:off x="823156" y="1746504"/>
            <a:ext cx="1875958" cy="3858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5DAD912-F4DD-2A40-2AB8-EAEB0D534D9D}"/>
              </a:ext>
            </a:extLst>
          </p:cNvPr>
          <p:cNvSpPr/>
          <p:nvPr/>
        </p:nvSpPr>
        <p:spPr bwMode="white">
          <a:xfrm>
            <a:off x="4185870" y="1746504"/>
            <a:ext cx="2855009" cy="4691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4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6DAE8A-B3AE-A990-5494-6115D7B292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78832"/>
            <a:ext cx="79947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5AC18A2-1641-4D78-E4C1-26FAFD49716A}"/>
              </a:ext>
            </a:extLst>
          </p:cNvPr>
          <p:cNvSpPr/>
          <p:nvPr/>
        </p:nvSpPr>
        <p:spPr bwMode="white">
          <a:xfrm>
            <a:off x="2137569" y="1002323"/>
            <a:ext cx="1383882" cy="282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7B89F4-17FF-5A9B-BAF8-73BEE59C3914}"/>
              </a:ext>
            </a:extLst>
          </p:cNvPr>
          <p:cNvSpPr/>
          <p:nvPr/>
        </p:nvSpPr>
        <p:spPr bwMode="white">
          <a:xfrm>
            <a:off x="6007151" y="1002323"/>
            <a:ext cx="1198777" cy="282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111FCD-7A03-A8F7-6E7B-0C76B0BD362D}"/>
              </a:ext>
            </a:extLst>
          </p:cNvPr>
          <p:cNvSpPr/>
          <p:nvPr/>
        </p:nvSpPr>
        <p:spPr bwMode="white">
          <a:xfrm>
            <a:off x="180741" y="1481328"/>
            <a:ext cx="3146790" cy="5157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1EED85C-E068-F62C-12EA-1EE9A9902CA7}"/>
              </a:ext>
            </a:extLst>
          </p:cNvPr>
          <p:cNvSpPr/>
          <p:nvPr/>
        </p:nvSpPr>
        <p:spPr bwMode="white">
          <a:xfrm>
            <a:off x="4112025" y="1481328"/>
            <a:ext cx="2741321" cy="4334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92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FF3FC4-DD52-40C7-B8A4-8A1365530F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58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F974E5-815B-DDA0-66FC-0C9C889FE688}"/>
              </a:ext>
            </a:extLst>
          </p:cNvPr>
          <p:cNvSpPr/>
          <p:nvPr/>
        </p:nvSpPr>
        <p:spPr bwMode="white">
          <a:xfrm>
            <a:off x="3873949" y="3388078"/>
            <a:ext cx="600132" cy="28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4BFF8B-2C71-79E4-5EFB-05A3FD6F63C0}"/>
              </a:ext>
            </a:extLst>
          </p:cNvPr>
          <p:cNvSpPr/>
          <p:nvPr/>
        </p:nvSpPr>
        <p:spPr bwMode="white">
          <a:xfrm>
            <a:off x="5521931" y="3388078"/>
            <a:ext cx="857331" cy="28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7060AC-F08A-8B4E-3D56-2673799209F2}"/>
              </a:ext>
            </a:extLst>
          </p:cNvPr>
          <p:cNvSpPr/>
          <p:nvPr/>
        </p:nvSpPr>
        <p:spPr bwMode="white">
          <a:xfrm>
            <a:off x="7169914" y="3388078"/>
            <a:ext cx="1000220" cy="28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8D56BCC-38B6-C077-3B4D-AEEB6F2DDBCC}"/>
              </a:ext>
            </a:extLst>
          </p:cNvPr>
          <p:cNvSpPr/>
          <p:nvPr/>
        </p:nvSpPr>
        <p:spPr bwMode="white">
          <a:xfrm>
            <a:off x="3883475" y="4055704"/>
            <a:ext cx="657287" cy="28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FEFCFA3-A63B-96CE-D783-11B94B240523}"/>
              </a:ext>
            </a:extLst>
          </p:cNvPr>
          <p:cNvSpPr/>
          <p:nvPr/>
        </p:nvSpPr>
        <p:spPr bwMode="white">
          <a:xfrm>
            <a:off x="5521931" y="4055704"/>
            <a:ext cx="857331" cy="28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2C7F3FC-8396-7268-6131-E5FD2A95B4E3}"/>
              </a:ext>
            </a:extLst>
          </p:cNvPr>
          <p:cNvSpPr/>
          <p:nvPr/>
        </p:nvSpPr>
        <p:spPr bwMode="white">
          <a:xfrm>
            <a:off x="7169914" y="4055704"/>
            <a:ext cx="1057375" cy="28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64F341B-1C79-F071-9509-46F96FD4D71E}"/>
              </a:ext>
            </a:extLst>
          </p:cNvPr>
          <p:cNvSpPr/>
          <p:nvPr/>
        </p:nvSpPr>
        <p:spPr bwMode="white">
          <a:xfrm>
            <a:off x="3797742" y="4723330"/>
            <a:ext cx="838280" cy="295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A27AB85-DC69-394B-31E4-A79A4BA6D6C4}"/>
              </a:ext>
            </a:extLst>
          </p:cNvPr>
          <p:cNvSpPr/>
          <p:nvPr/>
        </p:nvSpPr>
        <p:spPr bwMode="white">
          <a:xfrm>
            <a:off x="5445724" y="4723330"/>
            <a:ext cx="1028798" cy="295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255703F-86E5-86BE-8440-AC553ABA5AD6}"/>
              </a:ext>
            </a:extLst>
          </p:cNvPr>
          <p:cNvSpPr/>
          <p:nvPr/>
        </p:nvSpPr>
        <p:spPr bwMode="white">
          <a:xfrm>
            <a:off x="7093706" y="4723330"/>
            <a:ext cx="1238368" cy="295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6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AEE472-7FF8-90CF-6E9D-D529E53D3D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12739"/>
            <a:ext cx="8640000" cy="2215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366394F4-7D6A-66CB-DEC3-7A02912059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528450"/>
            <a:ext cx="8640000" cy="4329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5E7682A-95AF-3D82-5205-6B40C42BAC98}"/>
              </a:ext>
            </a:extLst>
          </p:cNvPr>
          <p:cNvSpPr/>
          <p:nvPr/>
        </p:nvSpPr>
        <p:spPr bwMode="white">
          <a:xfrm>
            <a:off x="720873" y="4912563"/>
            <a:ext cx="6763395" cy="1840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10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F94983-ABAB-80E1-0E27-08D63EF3DF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03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8BBEDA4-4447-D181-4ECB-A3235ED18A26}"/>
              </a:ext>
            </a:extLst>
          </p:cNvPr>
          <p:cNvSpPr/>
          <p:nvPr/>
        </p:nvSpPr>
        <p:spPr bwMode="white">
          <a:xfrm>
            <a:off x="1159065" y="2741783"/>
            <a:ext cx="5296405" cy="1117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6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A5B211-7C44-DAE2-492F-804194FA38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55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9D8F49-F286-90D6-E148-5E236D81D12F}"/>
              </a:ext>
            </a:extLst>
          </p:cNvPr>
          <p:cNvSpPr/>
          <p:nvPr/>
        </p:nvSpPr>
        <p:spPr bwMode="white">
          <a:xfrm>
            <a:off x="739925" y="3490983"/>
            <a:ext cx="6563352" cy="1848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96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2023-07-03T01:47:00Z</dcterms:created>
  <dcterms:modified xsi:type="dcterms:W3CDTF">2023-07-06T14:33:29Z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