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9" r:id="rId5"/>
    <p:sldId id="268" r:id="rId6"/>
    <p:sldId id="266" r:id="rId7"/>
    <p:sldId id="265" r:id="rId8"/>
    <p:sldId id="264" r:id="rId9"/>
    <p:sldId id="262" r:id="rId10"/>
    <p:sldId id="261" r:id="rId11"/>
    <p:sldId id="260" r:id="rId12"/>
    <p:sldId id="257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CB91D7B-1AF8-596A-9000-8760536CB8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189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D84F683-3D02-CE5C-4A85-FBE5C97DAB2A}"/>
              </a:ext>
            </a:extLst>
          </p:cNvPr>
          <p:cNvSpPr/>
          <p:nvPr/>
        </p:nvSpPr>
        <p:spPr bwMode="white">
          <a:xfrm>
            <a:off x="177896" y="1243584"/>
            <a:ext cx="6811025" cy="2921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80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47F90AE-073A-329B-5875-7F3A4DEC105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6287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C9E2BA5-496E-5EC6-0451-7B719DDAE1E1}"/>
              </a:ext>
            </a:extLst>
          </p:cNvPr>
          <p:cNvSpPr/>
          <p:nvPr/>
        </p:nvSpPr>
        <p:spPr bwMode="white">
          <a:xfrm>
            <a:off x="768096" y="3575304"/>
            <a:ext cx="7373459" cy="2340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12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3814916"/>
            <a:ext cx="7734300" cy="762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84" y="2252598"/>
            <a:ext cx="7573432" cy="1562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EE456AD-8468-2CF5-727F-900D6FECD2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0252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491F190-9C53-431C-145C-FD71BD1A610E}"/>
              </a:ext>
            </a:extLst>
          </p:cNvPr>
          <p:cNvSpPr/>
          <p:nvPr/>
        </p:nvSpPr>
        <p:spPr bwMode="white">
          <a:xfrm>
            <a:off x="7970090" y="4494775"/>
            <a:ext cx="342932" cy="286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C755B0-9A98-2F6D-E569-97AEBB5DBE1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728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C42A68E-1B21-ACF9-EE82-E3E7625DED54}"/>
              </a:ext>
            </a:extLst>
          </p:cNvPr>
          <p:cNvSpPr/>
          <p:nvPr/>
        </p:nvSpPr>
        <p:spPr bwMode="white">
          <a:xfrm>
            <a:off x="7236595" y="2805653"/>
            <a:ext cx="400088" cy="381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861022A-0571-04A4-4EEF-D068ED8C7000}"/>
              </a:ext>
            </a:extLst>
          </p:cNvPr>
          <p:cNvSpPr/>
          <p:nvPr/>
        </p:nvSpPr>
        <p:spPr bwMode="white">
          <a:xfrm>
            <a:off x="7236595" y="4426433"/>
            <a:ext cx="400088" cy="381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FCB11D4-C4AD-F8B8-8DD2-87C2FC0AA1C7}"/>
              </a:ext>
            </a:extLst>
          </p:cNvPr>
          <p:cNvSpPr/>
          <p:nvPr/>
        </p:nvSpPr>
        <p:spPr bwMode="white">
          <a:xfrm>
            <a:off x="7293750" y="5265424"/>
            <a:ext cx="342932" cy="286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96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AB7785-3557-1AA4-456B-A68BE69BC0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630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155D468-36D8-8921-7838-6F340946C1A2}"/>
              </a:ext>
            </a:extLst>
          </p:cNvPr>
          <p:cNvSpPr/>
          <p:nvPr/>
        </p:nvSpPr>
        <p:spPr bwMode="white">
          <a:xfrm>
            <a:off x="3216661" y="2261894"/>
            <a:ext cx="438191" cy="305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10B7FFD-EFB7-D6DA-7B76-6D9B7E1E631D}"/>
              </a:ext>
            </a:extLst>
          </p:cNvPr>
          <p:cNvSpPr/>
          <p:nvPr/>
        </p:nvSpPr>
        <p:spPr bwMode="white">
          <a:xfrm>
            <a:off x="3292868" y="3053000"/>
            <a:ext cx="685865" cy="305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5973C634-8AB2-A55F-1898-845888F0EE6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56" y="3710667"/>
            <a:ext cx="8640000" cy="3087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2C8BF89-A2DD-5BDC-D978-CC19C1F8B822}"/>
              </a:ext>
            </a:extLst>
          </p:cNvPr>
          <p:cNvSpPr/>
          <p:nvPr/>
        </p:nvSpPr>
        <p:spPr bwMode="white">
          <a:xfrm>
            <a:off x="3798058" y="3834531"/>
            <a:ext cx="885909" cy="304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BE4ECA7-F0CC-2752-C236-8DEEBEEC5A0F}"/>
              </a:ext>
            </a:extLst>
          </p:cNvPr>
          <p:cNvSpPr/>
          <p:nvPr/>
        </p:nvSpPr>
        <p:spPr bwMode="white">
          <a:xfrm>
            <a:off x="3521807" y="4625355"/>
            <a:ext cx="1057375" cy="2953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3B6758F-16F9-284C-DACE-EFD85CCA023C}"/>
              </a:ext>
            </a:extLst>
          </p:cNvPr>
          <p:cNvSpPr/>
          <p:nvPr/>
        </p:nvSpPr>
        <p:spPr bwMode="white">
          <a:xfrm>
            <a:off x="3902843" y="5416179"/>
            <a:ext cx="676339" cy="304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2561E3E-703B-D0AD-BF2A-29E4C44320B6}"/>
              </a:ext>
            </a:extLst>
          </p:cNvPr>
          <p:cNvSpPr/>
          <p:nvPr/>
        </p:nvSpPr>
        <p:spPr bwMode="white">
          <a:xfrm>
            <a:off x="3702799" y="6197475"/>
            <a:ext cx="666813" cy="304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3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9D82E6-A4EA-B40E-BBEE-009B385AD6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133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DF8E792-E7A5-E90F-7FAF-4E9D8B5AD08B}"/>
              </a:ext>
            </a:extLst>
          </p:cNvPr>
          <p:cNvSpPr/>
          <p:nvPr/>
        </p:nvSpPr>
        <p:spPr bwMode="white">
          <a:xfrm>
            <a:off x="7741468" y="2521300"/>
            <a:ext cx="647761" cy="286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70E3180-A06C-A2BD-2FCF-2E483288D1A8}"/>
              </a:ext>
            </a:extLst>
          </p:cNvPr>
          <p:cNvSpPr/>
          <p:nvPr/>
        </p:nvSpPr>
        <p:spPr bwMode="white">
          <a:xfrm>
            <a:off x="3912052" y="3456714"/>
            <a:ext cx="657287" cy="295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2B33F87-D236-B54D-8CC9-4A888A58B091}"/>
              </a:ext>
            </a:extLst>
          </p:cNvPr>
          <p:cNvSpPr/>
          <p:nvPr/>
        </p:nvSpPr>
        <p:spPr bwMode="white">
          <a:xfrm>
            <a:off x="5093265" y="3456714"/>
            <a:ext cx="857331" cy="295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CD5070B-45AD-5481-3DB7-B83B26BEB88D}"/>
              </a:ext>
            </a:extLst>
          </p:cNvPr>
          <p:cNvSpPr/>
          <p:nvPr/>
        </p:nvSpPr>
        <p:spPr bwMode="white">
          <a:xfrm>
            <a:off x="6360211" y="4401672"/>
            <a:ext cx="857331" cy="286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72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4EB991C-F080-7F55-F32F-117BE7ACC3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957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580DA74-7A5A-C20C-54C7-99E5D2F471DD}"/>
              </a:ext>
            </a:extLst>
          </p:cNvPr>
          <p:cNvSpPr/>
          <p:nvPr/>
        </p:nvSpPr>
        <p:spPr bwMode="white">
          <a:xfrm>
            <a:off x="3273816" y="2290667"/>
            <a:ext cx="1009746" cy="305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F81095A-B18B-4936-DD70-EB6B51856358}"/>
              </a:ext>
            </a:extLst>
          </p:cNvPr>
          <p:cNvSpPr/>
          <p:nvPr/>
        </p:nvSpPr>
        <p:spPr bwMode="white">
          <a:xfrm>
            <a:off x="7246121" y="2290667"/>
            <a:ext cx="1009746" cy="305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2CE30D4-F8B6-B9C5-2F2D-ED5576215EB5}"/>
              </a:ext>
            </a:extLst>
          </p:cNvPr>
          <p:cNvSpPr/>
          <p:nvPr/>
        </p:nvSpPr>
        <p:spPr bwMode="white">
          <a:xfrm>
            <a:off x="968546" y="3063240"/>
            <a:ext cx="2905402" cy="2880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1FBA834-04B6-E5C2-8AE8-39948AC384A4}"/>
              </a:ext>
            </a:extLst>
          </p:cNvPr>
          <p:cNvSpPr/>
          <p:nvPr/>
        </p:nvSpPr>
        <p:spPr bwMode="white">
          <a:xfrm>
            <a:off x="5283783" y="3063240"/>
            <a:ext cx="2905402" cy="2880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51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41FE93-51AE-C62B-BBEE-CB8EBD21EF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366768"/>
            <a:ext cx="8640000" cy="2311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>
            <a:extLst>
              <a:ext uri="{FF2B5EF4-FFF2-40B4-BE49-F238E27FC236}">
                <a16:creationId xmlns:a16="http://schemas.microsoft.com/office/drawing/2014/main" id="{7C51A7C0-DA26-D892-5CC8-384A0E49E87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32" y="2387592"/>
            <a:ext cx="8640000" cy="3998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063F053-13BA-E66C-3873-5BB689266F36}"/>
              </a:ext>
            </a:extLst>
          </p:cNvPr>
          <p:cNvSpPr/>
          <p:nvPr/>
        </p:nvSpPr>
        <p:spPr bwMode="white">
          <a:xfrm>
            <a:off x="1434105" y="4965192"/>
            <a:ext cx="6763395" cy="1363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75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A9C71C5-813B-B7A2-A97E-5BF6643CE2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361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7578DD9-4E64-0268-958F-6B7FBA7B159A}"/>
              </a:ext>
            </a:extLst>
          </p:cNvPr>
          <p:cNvSpPr/>
          <p:nvPr/>
        </p:nvSpPr>
        <p:spPr bwMode="white">
          <a:xfrm>
            <a:off x="6979395" y="2750114"/>
            <a:ext cx="200044" cy="143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49EBB5F-D6B6-EB75-BF34-A1335BCCD280}"/>
              </a:ext>
            </a:extLst>
          </p:cNvPr>
          <p:cNvSpPr/>
          <p:nvPr/>
        </p:nvSpPr>
        <p:spPr bwMode="white">
          <a:xfrm>
            <a:off x="7627157" y="2711940"/>
            <a:ext cx="190518" cy="229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44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9</cp:revision>
  <dcterms:created xsi:type="dcterms:W3CDTF">2023-07-03T01:47:00Z</dcterms:created>
  <dcterms:modified xsi:type="dcterms:W3CDTF">2023-07-06T14:32:53Z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