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404456-B6BB-6D4F-D7B9-7588155034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6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1E37B5-87C8-B6CE-03FA-AEBAEED1EBCE}"/>
              </a:ext>
            </a:extLst>
          </p:cNvPr>
          <p:cNvSpPr/>
          <p:nvPr/>
        </p:nvSpPr>
        <p:spPr bwMode="white">
          <a:xfrm>
            <a:off x="739925" y="3712464"/>
            <a:ext cx="6248996" cy="2053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7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74A318-3D14-CCA7-8B9E-CD331B62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9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83B1B1-9CFD-AABB-B1C3-65E197EA5B68}"/>
              </a:ext>
            </a:extLst>
          </p:cNvPr>
          <p:cNvSpPr/>
          <p:nvPr/>
        </p:nvSpPr>
        <p:spPr bwMode="white">
          <a:xfrm>
            <a:off x="730399" y="3474720"/>
            <a:ext cx="4058037" cy="131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AF7FC3-7FDF-CA10-319F-437D414ED3E3}"/>
              </a:ext>
            </a:extLst>
          </p:cNvPr>
          <p:cNvSpPr/>
          <p:nvPr/>
        </p:nvSpPr>
        <p:spPr bwMode="white">
          <a:xfrm>
            <a:off x="739925" y="5191408"/>
            <a:ext cx="5077309" cy="40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4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732724"/>
            <a:ext cx="7343775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70406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F5EEDA-D89F-FD6B-4B17-50BA18A688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7936"/>
            <a:ext cx="8640000" cy="2269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8B902B2D-AE95-8FB7-B4DF-9DD112A20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2837283"/>
            <a:ext cx="8640000" cy="37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88E9A6-A73E-B668-27D4-E8671DE74DF9}"/>
              </a:ext>
            </a:extLst>
          </p:cNvPr>
          <p:cNvSpPr/>
          <p:nvPr/>
        </p:nvSpPr>
        <p:spPr bwMode="white">
          <a:xfrm>
            <a:off x="3425020" y="3800868"/>
            <a:ext cx="447717" cy="381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447156-413C-FB5B-6E74-5698881CD367}"/>
              </a:ext>
            </a:extLst>
          </p:cNvPr>
          <p:cNvSpPr/>
          <p:nvPr/>
        </p:nvSpPr>
        <p:spPr bwMode="white">
          <a:xfrm>
            <a:off x="6092274" y="3953515"/>
            <a:ext cx="457243" cy="5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09A70A-7BE1-6BAB-74C4-F1D4A9853395}"/>
              </a:ext>
            </a:extLst>
          </p:cNvPr>
          <p:cNvSpPr/>
          <p:nvPr/>
        </p:nvSpPr>
        <p:spPr bwMode="white">
          <a:xfrm>
            <a:off x="2910621" y="4592726"/>
            <a:ext cx="476295" cy="30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1A1D02-C965-F168-0E22-CDDD3A0BF667}"/>
              </a:ext>
            </a:extLst>
          </p:cNvPr>
          <p:cNvSpPr/>
          <p:nvPr/>
        </p:nvSpPr>
        <p:spPr bwMode="white">
          <a:xfrm>
            <a:off x="2072341" y="5317800"/>
            <a:ext cx="438191" cy="381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746C1D-AB01-339B-4AA6-F835E308109B}"/>
              </a:ext>
            </a:extLst>
          </p:cNvPr>
          <p:cNvSpPr/>
          <p:nvPr/>
        </p:nvSpPr>
        <p:spPr bwMode="white">
          <a:xfrm>
            <a:off x="4539551" y="5470447"/>
            <a:ext cx="457243" cy="5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EE226A0-5FCE-FD84-862D-D5BD4580B1C2}"/>
              </a:ext>
            </a:extLst>
          </p:cNvPr>
          <p:cNvSpPr/>
          <p:nvPr/>
        </p:nvSpPr>
        <p:spPr bwMode="white">
          <a:xfrm>
            <a:off x="7378272" y="5355962"/>
            <a:ext cx="819228" cy="30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451698-7C6C-50FB-FD8B-2BF0787317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0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04FCC5-3A16-5820-AE73-5D0EF1FAD5AF}"/>
              </a:ext>
            </a:extLst>
          </p:cNvPr>
          <p:cNvSpPr/>
          <p:nvPr/>
        </p:nvSpPr>
        <p:spPr bwMode="white">
          <a:xfrm>
            <a:off x="3550068" y="2099952"/>
            <a:ext cx="676339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F58411-AC94-2B08-458B-BB690E13F255}"/>
              </a:ext>
            </a:extLst>
          </p:cNvPr>
          <p:cNvSpPr/>
          <p:nvPr/>
        </p:nvSpPr>
        <p:spPr bwMode="white">
          <a:xfrm>
            <a:off x="3759638" y="2853001"/>
            <a:ext cx="695391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413151-A6B0-D818-DF69-68650717B2E8}"/>
              </a:ext>
            </a:extLst>
          </p:cNvPr>
          <p:cNvSpPr/>
          <p:nvPr/>
        </p:nvSpPr>
        <p:spPr bwMode="white">
          <a:xfrm>
            <a:off x="3864423" y="3615583"/>
            <a:ext cx="895435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EAC278-8C61-C8A4-9326-CCA4D71BD9B3}"/>
              </a:ext>
            </a:extLst>
          </p:cNvPr>
          <p:cNvSpPr/>
          <p:nvPr/>
        </p:nvSpPr>
        <p:spPr bwMode="white">
          <a:xfrm>
            <a:off x="3750112" y="4378164"/>
            <a:ext cx="685865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7019F7-ACA1-AB85-C66E-3926E6357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75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B9091F-4265-C5F3-A988-A3E5507DE0FA}"/>
              </a:ext>
            </a:extLst>
          </p:cNvPr>
          <p:cNvSpPr/>
          <p:nvPr/>
        </p:nvSpPr>
        <p:spPr bwMode="white">
          <a:xfrm>
            <a:off x="5922019" y="2395728"/>
            <a:ext cx="2543417" cy="405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7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662793-1CE2-3CE8-D379-A84E760F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3321C-B4A8-E249-4C7B-31BB3D838C15}"/>
              </a:ext>
            </a:extLst>
          </p:cNvPr>
          <p:cNvSpPr/>
          <p:nvPr/>
        </p:nvSpPr>
        <p:spPr bwMode="white">
          <a:xfrm>
            <a:off x="5131369" y="1188720"/>
            <a:ext cx="2524366" cy="2944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5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6AC3D6-6E11-9D0A-808F-C07480D2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4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4D6612-1018-30B6-3985-561E4C7B98FF}"/>
              </a:ext>
            </a:extLst>
          </p:cNvPr>
          <p:cNvSpPr/>
          <p:nvPr/>
        </p:nvSpPr>
        <p:spPr bwMode="white">
          <a:xfrm>
            <a:off x="3064246" y="2196217"/>
            <a:ext cx="1009746" cy="30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898CBD-8092-E86A-2A6F-256B283EA5C3}"/>
              </a:ext>
            </a:extLst>
          </p:cNvPr>
          <p:cNvSpPr/>
          <p:nvPr/>
        </p:nvSpPr>
        <p:spPr bwMode="white">
          <a:xfrm>
            <a:off x="7036551" y="2196217"/>
            <a:ext cx="1009746" cy="30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EABCC2-51AD-E63A-D572-A89B1E673034}"/>
              </a:ext>
            </a:extLst>
          </p:cNvPr>
          <p:cNvSpPr/>
          <p:nvPr/>
        </p:nvSpPr>
        <p:spPr bwMode="white">
          <a:xfrm>
            <a:off x="978072" y="2843784"/>
            <a:ext cx="2343373" cy="2977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070DBE-E17B-DB63-BFE7-3E4465E94439}"/>
              </a:ext>
            </a:extLst>
          </p:cNvPr>
          <p:cNvSpPr/>
          <p:nvPr/>
        </p:nvSpPr>
        <p:spPr bwMode="white">
          <a:xfrm>
            <a:off x="5359991" y="2843784"/>
            <a:ext cx="1952811" cy="2977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BCE398-FF6A-6227-316F-2478681C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3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C087B0-80CE-D395-A646-CEE662E8B6C7}"/>
              </a:ext>
            </a:extLst>
          </p:cNvPr>
          <p:cNvSpPr/>
          <p:nvPr/>
        </p:nvSpPr>
        <p:spPr bwMode="white">
          <a:xfrm>
            <a:off x="2578425" y="1184806"/>
            <a:ext cx="1028798" cy="304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85449C-5726-3F54-4967-03601DF55982}"/>
              </a:ext>
            </a:extLst>
          </p:cNvPr>
          <p:cNvSpPr/>
          <p:nvPr/>
        </p:nvSpPr>
        <p:spPr bwMode="white">
          <a:xfrm>
            <a:off x="6150641" y="1184806"/>
            <a:ext cx="1028798" cy="304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E345A6-A8C8-3C33-D18D-C94BB746F493}"/>
              </a:ext>
            </a:extLst>
          </p:cNvPr>
          <p:cNvSpPr/>
          <p:nvPr/>
        </p:nvSpPr>
        <p:spPr bwMode="white">
          <a:xfrm>
            <a:off x="177896" y="1892808"/>
            <a:ext cx="2667254" cy="2962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1A3A96-208D-BFE3-A6D4-2798BFF1A4E9}"/>
              </a:ext>
            </a:extLst>
          </p:cNvPr>
          <p:cNvSpPr/>
          <p:nvPr/>
        </p:nvSpPr>
        <p:spPr bwMode="white">
          <a:xfrm>
            <a:off x="4721755" y="1892808"/>
            <a:ext cx="1924233" cy="2962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D1DA84-CE74-DDB4-282A-0D6DC3CB4C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-72144"/>
            <a:ext cx="8640000" cy="239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205ADD34-7D2D-71A6-D8AD-AE06E7AC0A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2050926"/>
            <a:ext cx="8640000" cy="480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8B7008-9A52-AE73-B3A9-668EB8F517E5}"/>
              </a:ext>
            </a:extLst>
          </p:cNvPr>
          <p:cNvSpPr/>
          <p:nvPr/>
        </p:nvSpPr>
        <p:spPr bwMode="white">
          <a:xfrm>
            <a:off x="1434105" y="3787279"/>
            <a:ext cx="3181653" cy="2145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6DCB6D-88F4-288A-E0B0-67EEB50D60CF}"/>
              </a:ext>
            </a:extLst>
          </p:cNvPr>
          <p:cNvSpPr/>
          <p:nvPr/>
        </p:nvSpPr>
        <p:spPr bwMode="white">
          <a:xfrm>
            <a:off x="2062815" y="6323881"/>
            <a:ext cx="3810363" cy="400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8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