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64B577-D115-6EF2-C888-43C8587D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180AEB-FBF7-99E3-2D34-4004C1EEF913}"/>
              </a:ext>
            </a:extLst>
          </p:cNvPr>
          <p:cNvSpPr/>
          <p:nvPr/>
        </p:nvSpPr>
        <p:spPr bwMode="white">
          <a:xfrm>
            <a:off x="676656" y="3588271"/>
            <a:ext cx="7226752" cy="205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5C2805-D365-6123-2B4D-215E589CAE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4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E83D40-6203-CADB-8ECE-4631FF61CD9C}"/>
              </a:ext>
            </a:extLst>
          </p:cNvPr>
          <p:cNvSpPr/>
          <p:nvPr/>
        </p:nvSpPr>
        <p:spPr bwMode="white">
          <a:xfrm>
            <a:off x="739925" y="3465577"/>
            <a:ext cx="4229503" cy="274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781578"/>
            <a:ext cx="600075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219260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F7A688-3964-2F8F-12BE-938A9415A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77664"/>
            <a:ext cx="8640000" cy="373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D59E3F-0B12-296C-892A-8E8AEF879495}"/>
              </a:ext>
            </a:extLst>
          </p:cNvPr>
          <p:cNvSpPr/>
          <p:nvPr/>
        </p:nvSpPr>
        <p:spPr bwMode="white">
          <a:xfrm>
            <a:off x="2778469" y="3148725"/>
            <a:ext cx="666813" cy="305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873953-B60A-C5DE-0BB1-FCFAFB3094EF}"/>
              </a:ext>
            </a:extLst>
          </p:cNvPr>
          <p:cNvSpPr/>
          <p:nvPr/>
        </p:nvSpPr>
        <p:spPr bwMode="white">
          <a:xfrm>
            <a:off x="6560255" y="3148725"/>
            <a:ext cx="180992" cy="29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53699D-8D01-69F4-4959-7C31C8B57188}"/>
              </a:ext>
            </a:extLst>
          </p:cNvPr>
          <p:cNvSpPr/>
          <p:nvPr/>
        </p:nvSpPr>
        <p:spPr bwMode="white">
          <a:xfrm>
            <a:off x="2978513" y="3911988"/>
            <a:ext cx="876383" cy="29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C4C0AA-64DF-8695-7BE1-BA6CD7AE32C5}"/>
              </a:ext>
            </a:extLst>
          </p:cNvPr>
          <p:cNvSpPr/>
          <p:nvPr/>
        </p:nvSpPr>
        <p:spPr bwMode="white">
          <a:xfrm>
            <a:off x="6950818" y="3911988"/>
            <a:ext cx="628710" cy="29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0104E5E2-D16C-998B-66B4-13C0C4BD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" y="4298566"/>
            <a:ext cx="8640000" cy="2389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5E250D-F415-EC56-3833-20614D78CD0F}"/>
              </a:ext>
            </a:extLst>
          </p:cNvPr>
          <p:cNvSpPr/>
          <p:nvPr/>
        </p:nvSpPr>
        <p:spPr bwMode="white">
          <a:xfrm>
            <a:off x="3178492" y="4556663"/>
            <a:ext cx="1095479" cy="30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F5708D-56D6-679D-D10E-6FD9D730F7A5}"/>
              </a:ext>
            </a:extLst>
          </p:cNvPr>
          <p:cNvSpPr/>
          <p:nvPr/>
        </p:nvSpPr>
        <p:spPr bwMode="white">
          <a:xfrm>
            <a:off x="7160322" y="4556663"/>
            <a:ext cx="828754" cy="30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9A12D5A-BB62-FEDB-E273-F56691ED770A}"/>
              </a:ext>
            </a:extLst>
          </p:cNvPr>
          <p:cNvSpPr/>
          <p:nvPr/>
        </p:nvSpPr>
        <p:spPr bwMode="white">
          <a:xfrm>
            <a:off x="3178492" y="5321394"/>
            <a:ext cx="1095479" cy="30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A923272-7FF3-DB84-585B-C7E3F6E0FDE6}"/>
              </a:ext>
            </a:extLst>
          </p:cNvPr>
          <p:cNvSpPr/>
          <p:nvPr/>
        </p:nvSpPr>
        <p:spPr bwMode="white">
          <a:xfrm>
            <a:off x="6741182" y="5321394"/>
            <a:ext cx="685865" cy="30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FA6C63D-3336-C7C8-7798-DF24207C6F26}"/>
              </a:ext>
            </a:extLst>
          </p:cNvPr>
          <p:cNvSpPr/>
          <p:nvPr/>
        </p:nvSpPr>
        <p:spPr bwMode="white">
          <a:xfrm>
            <a:off x="2978448" y="6086126"/>
            <a:ext cx="876383" cy="30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E3999DA-D9F4-D050-379D-DB48BC803463}"/>
              </a:ext>
            </a:extLst>
          </p:cNvPr>
          <p:cNvSpPr/>
          <p:nvPr/>
        </p:nvSpPr>
        <p:spPr bwMode="white">
          <a:xfrm>
            <a:off x="6950752" y="6086126"/>
            <a:ext cx="895435" cy="30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2CAF1C-A9EC-FB45-81D3-BDFB9CF473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35213"/>
            <a:ext cx="8640000" cy="3543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F59243-0F0E-257B-60A1-44B70656BCDC}"/>
              </a:ext>
            </a:extLst>
          </p:cNvPr>
          <p:cNvSpPr/>
          <p:nvPr/>
        </p:nvSpPr>
        <p:spPr bwMode="white">
          <a:xfrm>
            <a:off x="3064246" y="3248314"/>
            <a:ext cx="247673" cy="27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45495D-1EB1-F28C-9C10-82320E221FED}"/>
              </a:ext>
            </a:extLst>
          </p:cNvPr>
          <p:cNvSpPr/>
          <p:nvPr/>
        </p:nvSpPr>
        <p:spPr bwMode="white">
          <a:xfrm>
            <a:off x="4359770" y="3238763"/>
            <a:ext cx="657287" cy="28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FCE473-6BCD-3274-782A-6352D0234BCC}"/>
              </a:ext>
            </a:extLst>
          </p:cNvPr>
          <p:cNvSpPr/>
          <p:nvPr/>
        </p:nvSpPr>
        <p:spPr bwMode="white">
          <a:xfrm>
            <a:off x="5769605" y="3238763"/>
            <a:ext cx="857331" cy="28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E7D25A-C4AE-2EE1-2E56-7C781692A8ED}"/>
              </a:ext>
            </a:extLst>
          </p:cNvPr>
          <p:cNvSpPr/>
          <p:nvPr/>
        </p:nvSpPr>
        <p:spPr bwMode="white">
          <a:xfrm>
            <a:off x="7179439" y="3238763"/>
            <a:ext cx="1009746" cy="28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0CF40A1-9BA1-E3E9-8F7C-6B4EF60D4D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2" y="3878690"/>
            <a:ext cx="8640000" cy="297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AEDD03-60B0-B763-9D2B-11865795EE3F}"/>
              </a:ext>
            </a:extLst>
          </p:cNvPr>
          <p:cNvSpPr/>
          <p:nvPr/>
        </p:nvSpPr>
        <p:spPr bwMode="white">
          <a:xfrm>
            <a:off x="3083997" y="4184260"/>
            <a:ext cx="171466" cy="27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8EA2BAF-5DF2-F991-744E-4F8F9A05C16B}"/>
              </a:ext>
            </a:extLst>
          </p:cNvPr>
          <p:cNvSpPr/>
          <p:nvPr/>
        </p:nvSpPr>
        <p:spPr bwMode="white">
          <a:xfrm>
            <a:off x="4389046" y="4174711"/>
            <a:ext cx="638235" cy="29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B1393B6-9B21-944C-06C4-B3E769116AC9}"/>
              </a:ext>
            </a:extLst>
          </p:cNvPr>
          <p:cNvSpPr/>
          <p:nvPr/>
        </p:nvSpPr>
        <p:spPr bwMode="white">
          <a:xfrm>
            <a:off x="5779829" y="4174711"/>
            <a:ext cx="857331" cy="29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82371D7-D7FD-D883-920C-869A4D2ED161}"/>
              </a:ext>
            </a:extLst>
          </p:cNvPr>
          <p:cNvSpPr/>
          <p:nvPr/>
        </p:nvSpPr>
        <p:spPr bwMode="white">
          <a:xfrm>
            <a:off x="7180138" y="4174711"/>
            <a:ext cx="1009746" cy="29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5E65302-E946-84A7-FBA8-3D3FF59FE172}"/>
              </a:ext>
            </a:extLst>
          </p:cNvPr>
          <p:cNvSpPr/>
          <p:nvPr/>
        </p:nvSpPr>
        <p:spPr bwMode="white">
          <a:xfrm>
            <a:off x="2979212" y="5120069"/>
            <a:ext cx="428665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D5BCB3-E38A-D967-B7FD-C9CFFD7F825F}"/>
              </a:ext>
            </a:extLst>
          </p:cNvPr>
          <p:cNvSpPr/>
          <p:nvPr/>
        </p:nvSpPr>
        <p:spPr bwMode="white">
          <a:xfrm>
            <a:off x="4293787" y="5120069"/>
            <a:ext cx="828754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252B76C-2D74-8008-A489-2558061BB954}"/>
              </a:ext>
            </a:extLst>
          </p:cNvPr>
          <p:cNvSpPr/>
          <p:nvPr/>
        </p:nvSpPr>
        <p:spPr bwMode="white">
          <a:xfrm>
            <a:off x="5779829" y="5120069"/>
            <a:ext cx="857331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66CF59E-8080-A276-7909-7270DE218427}"/>
              </a:ext>
            </a:extLst>
          </p:cNvPr>
          <p:cNvSpPr/>
          <p:nvPr/>
        </p:nvSpPr>
        <p:spPr bwMode="white">
          <a:xfrm>
            <a:off x="7180138" y="5120069"/>
            <a:ext cx="1085953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706F90B-3114-0C95-AD4A-9C30E8026FAA}"/>
              </a:ext>
            </a:extLst>
          </p:cNvPr>
          <p:cNvSpPr/>
          <p:nvPr/>
        </p:nvSpPr>
        <p:spPr bwMode="white">
          <a:xfrm>
            <a:off x="3055419" y="6065427"/>
            <a:ext cx="257199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2BEE11D-E57E-FD2A-A6BD-455D7504C865}"/>
              </a:ext>
            </a:extLst>
          </p:cNvPr>
          <p:cNvSpPr/>
          <p:nvPr/>
        </p:nvSpPr>
        <p:spPr bwMode="white">
          <a:xfrm>
            <a:off x="4360469" y="6065427"/>
            <a:ext cx="666813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02099E0-3D50-2107-E2F3-44AF3B24BEC8}"/>
              </a:ext>
            </a:extLst>
          </p:cNvPr>
          <p:cNvSpPr/>
          <p:nvPr/>
        </p:nvSpPr>
        <p:spPr bwMode="white">
          <a:xfrm>
            <a:off x="5779829" y="6065427"/>
            <a:ext cx="857331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AEC2C95-B89B-7C75-C030-75FBFBE87BE9}"/>
              </a:ext>
            </a:extLst>
          </p:cNvPr>
          <p:cNvSpPr/>
          <p:nvPr/>
        </p:nvSpPr>
        <p:spPr bwMode="white">
          <a:xfrm>
            <a:off x="7180138" y="6065427"/>
            <a:ext cx="1066901" cy="2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10E855-8215-4BA6-8B18-CBA5E308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61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CFB313E-33CF-EFE1-8C97-33157828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96" y="2570472"/>
            <a:ext cx="8640000" cy="412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8472E5-4747-A6DF-4B6D-2820EAC82700}"/>
              </a:ext>
            </a:extLst>
          </p:cNvPr>
          <p:cNvSpPr/>
          <p:nvPr/>
        </p:nvSpPr>
        <p:spPr bwMode="white">
          <a:xfrm>
            <a:off x="3346477" y="2818454"/>
            <a:ext cx="1285997" cy="305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515B9E-0D27-4C58-CC5C-F653B8462D1B}"/>
              </a:ext>
            </a:extLst>
          </p:cNvPr>
          <p:cNvSpPr/>
          <p:nvPr/>
        </p:nvSpPr>
        <p:spPr bwMode="white">
          <a:xfrm>
            <a:off x="7318782" y="2818454"/>
            <a:ext cx="1076427" cy="29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FDD22F-C3FB-7372-587C-C5E61EFF32AF}"/>
              </a:ext>
            </a:extLst>
          </p:cNvPr>
          <p:cNvSpPr/>
          <p:nvPr/>
        </p:nvSpPr>
        <p:spPr bwMode="white">
          <a:xfrm>
            <a:off x="1403192" y="3602737"/>
            <a:ext cx="3105446" cy="299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CC606B-5955-E9C1-CEAC-FD120CCD9CBF}"/>
              </a:ext>
            </a:extLst>
          </p:cNvPr>
          <p:cNvSpPr/>
          <p:nvPr/>
        </p:nvSpPr>
        <p:spPr bwMode="white">
          <a:xfrm>
            <a:off x="5413600" y="3602737"/>
            <a:ext cx="2476736" cy="299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3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ACC091-43B4-44B9-6329-00DF971A56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3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BD639E-9687-EE76-9DEA-9658B5B16BC9}"/>
              </a:ext>
            </a:extLst>
          </p:cNvPr>
          <p:cNvSpPr/>
          <p:nvPr/>
        </p:nvSpPr>
        <p:spPr bwMode="white">
          <a:xfrm>
            <a:off x="2626055" y="2271556"/>
            <a:ext cx="1228842" cy="295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C95766-E13D-74F7-FD77-81C37FA25913}"/>
              </a:ext>
            </a:extLst>
          </p:cNvPr>
          <p:cNvSpPr/>
          <p:nvPr/>
        </p:nvSpPr>
        <p:spPr bwMode="white">
          <a:xfrm>
            <a:off x="6807929" y="2262023"/>
            <a:ext cx="1295523" cy="305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3C128C5-20EE-DEF4-6BD0-1839219DCEAC}"/>
              </a:ext>
            </a:extLst>
          </p:cNvPr>
          <p:cNvSpPr/>
          <p:nvPr/>
        </p:nvSpPr>
        <p:spPr bwMode="white">
          <a:xfrm>
            <a:off x="720873" y="2990089"/>
            <a:ext cx="2476736" cy="3054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721CCCC-64D5-6B82-15B4-B3E7D0CEB590}"/>
              </a:ext>
            </a:extLst>
          </p:cNvPr>
          <p:cNvSpPr/>
          <p:nvPr/>
        </p:nvSpPr>
        <p:spPr bwMode="white">
          <a:xfrm>
            <a:off x="4693177" y="2990089"/>
            <a:ext cx="3076868" cy="3054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2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0794D9-54A9-8814-9C20-9F2B9A0D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75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51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1A6665-B6BD-2BC6-097C-B897287A03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64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664F29-4E8B-D953-5A8C-3D59617929C5}"/>
              </a:ext>
            </a:extLst>
          </p:cNvPr>
          <p:cNvSpPr/>
          <p:nvPr/>
        </p:nvSpPr>
        <p:spPr bwMode="white">
          <a:xfrm>
            <a:off x="177896" y="1325880"/>
            <a:ext cx="6382359" cy="279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F554B6-D52D-1CA3-E958-1EDB1235A0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9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22F47F-204A-A126-6179-B386195B7364}"/>
              </a:ext>
            </a:extLst>
          </p:cNvPr>
          <p:cNvSpPr/>
          <p:nvPr/>
        </p:nvSpPr>
        <p:spPr bwMode="white">
          <a:xfrm>
            <a:off x="739925" y="2911207"/>
            <a:ext cx="7306371" cy="268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