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5BEF1C-82C2-1D75-36CF-5BC66A2C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280CE8-445B-E59D-B4B3-B8C3505910A0}"/>
              </a:ext>
            </a:extLst>
          </p:cNvPr>
          <p:cNvSpPr/>
          <p:nvPr/>
        </p:nvSpPr>
        <p:spPr bwMode="white">
          <a:xfrm>
            <a:off x="1644886" y="2824839"/>
            <a:ext cx="3800837" cy="208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EF9AF3-6063-51C9-985D-52C6F419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9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8FA63A-2E70-B13F-3B9D-5D779DE62D01}"/>
              </a:ext>
            </a:extLst>
          </p:cNvPr>
          <p:cNvSpPr/>
          <p:nvPr/>
        </p:nvSpPr>
        <p:spPr bwMode="white">
          <a:xfrm>
            <a:off x="1587730" y="3557016"/>
            <a:ext cx="5486923" cy="221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663131"/>
            <a:ext cx="69151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00813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6CB65A-D5FA-3A5F-B18D-64BC0387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3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F11D85-C8E9-17FD-D53A-604C7EE21F29}"/>
              </a:ext>
            </a:extLst>
          </p:cNvPr>
          <p:cNvSpPr/>
          <p:nvPr/>
        </p:nvSpPr>
        <p:spPr bwMode="white">
          <a:xfrm>
            <a:off x="6045856" y="3434514"/>
            <a:ext cx="1705138" cy="4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539766-D3A5-AAAD-FA41-3A1F5C891ABC}"/>
              </a:ext>
            </a:extLst>
          </p:cNvPr>
          <p:cNvSpPr/>
          <p:nvPr/>
        </p:nvSpPr>
        <p:spPr bwMode="white">
          <a:xfrm>
            <a:off x="4578866" y="4149448"/>
            <a:ext cx="857331" cy="39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E0A38B-D116-9910-2B85-59A9DE4746C2}"/>
              </a:ext>
            </a:extLst>
          </p:cNvPr>
          <p:cNvSpPr/>
          <p:nvPr/>
        </p:nvSpPr>
        <p:spPr bwMode="white">
          <a:xfrm>
            <a:off x="4416926" y="4864382"/>
            <a:ext cx="447717" cy="381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7FA042-6078-AD89-B979-D8EC900D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A826AC-CBFD-E11F-4AD5-2C20EF9A9EE3}"/>
              </a:ext>
            </a:extLst>
          </p:cNvPr>
          <p:cNvSpPr/>
          <p:nvPr/>
        </p:nvSpPr>
        <p:spPr bwMode="white">
          <a:xfrm>
            <a:off x="6493574" y="1289643"/>
            <a:ext cx="676340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DFD290-94D4-3431-5A5F-FA453598628C}"/>
              </a:ext>
            </a:extLst>
          </p:cNvPr>
          <p:cNvSpPr/>
          <p:nvPr/>
        </p:nvSpPr>
        <p:spPr bwMode="white">
          <a:xfrm>
            <a:off x="1359109" y="2013865"/>
            <a:ext cx="457243" cy="29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F36BFF-2F5E-21B0-AD1C-9CC57EBCCE30}"/>
              </a:ext>
            </a:extLst>
          </p:cNvPr>
          <p:cNvSpPr/>
          <p:nvPr/>
        </p:nvSpPr>
        <p:spPr bwMode="white">
          <a:xfrm>
            <a:off x="5264732" y="2013865"/>
            <a:ext cx="876383" cy="29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CE6E79-57C9-64AE-C0BD-6FF2E7EAEA40}"/>
              </a:ext>
            </a:extLst>
          </p:cNvPr>
          <p:cNvSpPr/>
          <p:nvPr/>
        </p:nvSpPr>
        <p:spPr bwMode="white">
          <a:xfrm>
            <a:off x="7312802" y="2719029"/>
            <a:ext cx="266725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003914-9D92-7DEF-E3D2-266D8CD588C2}"/>
              </a:ext>
            </a:extLst>
          </p:cNvPr>
          <p:cNvSpPr/>
          <p:nvPr/>
        </p:nvSpPr>
        <p:spPr bwMode="white">
          <a:xfrm>
            <a:off x="3778690" y="3433723"/>
            <a:ext cx="1085953" cy="29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4A8B4C-3255-8FAE-580A-B0A7FFB4B02A}"/>
              </a:ext>
            </a:extLst>
          </p:cNvPr>
          <p:cNvSpPr/>
          <p:nvPr/>
        </p:nvSpPr>
        <p:spPr bwMode="white">
          <a:xfrm>
            <a:off x="5512405" y="4148416"/>
            <a:ext cx="257199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266207-2F82-1BC6-F777-716EF77C5BB0}"/>
              </a:ext>
            </a:extLst>
          </p:cNvPr>
          <p:cNvSpPr/>
          <p:nvPr/>
        </p:nvSpPr>
        <p:spPr bwMode="white">
          <a:xfrm>
            <a:off x="4921799" y="4853580"/>
            <a:ext cx="257199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7C8357-31F5-9E22-CE6C-425C840B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9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164FC9-CFA8-F224-6876-417B40E37AD8}"/>
              </a:ext>
            </a:extLst>
          </p:cNvPr>
          <p:cNvSpPr/>
          <p:nvPr/>
        </p:nvSpPr>
        <p:spPr bwMode="white">
          <a:xfrm>
            <a:off x="1340057" y="3786871"/>
            <a:ext cx="123836" cy="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C75468-6243-1081-C9C5-1C10420C4A58}"/>
              </a:ext>
            </a:extLst>
          </p:cNvPr>
          <p:cNvSpPr/>
          <p:nvPr/>
        </p:nvSpPr>
        <p:spPr bwMode="white">
          <a:xfrm>
            <a:off x="1940189" y="6160150"/>
            <a:ext cx="123836" cy="7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164FC9-CFA8-F224-6876-417B40E37AD8}"/>
              </a:ext>
            </a:extLst>
          </p:cNvPr>
          <p:cNvSpPr/>
          <p:nvPr/>
        </p:nvSpPr>
        <p:spPr bwMode="white">
          <a:xfrm flipV="1">
            <a:off x="5678424" y="3779522"/>
            <a:ext cx="128016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164FC9-CFA8-F224-6876-417B40E37AD8}"/>
              </a:ext>
            </a:extLst>
          </p:cNvPr>
          <p:cNvSpPr/>
          <p:nvPr/>
        </p:nvSpPr>
        <p:spPr bwMode="white">
          <a:xfrm flipV="1">
            <a:off x="5678424" y="6122074"/>
            <a:ext cx="128016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9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C24BE8-4015-E803-EA3E-30AC1519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8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5A74E1-8F45-C653-2B81-76A6CE4C174C}"/>
              </a:ext>
            </a:extLst>
          </p:cNvPr>
          <p:cNvSpPr/>
          <p:nvPr/>
        </p:nvSpPr>
        <p:spPr bwMode="white">
          <a:xfrm>
            <a:off x="2854676" y="2300249"/>
            <a:ext cx="1419360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C233BD-7311-BBE9-DE49-F8D3E0F2BD0F}"/>
              </a:ext>
            </a:extLst>
          </p:cNvPr>
          <p:cNvSpPr/>
          <p:nvPr/>
        </p:nvSpPr>
        <p:spPr bwMode="white">
          <a:xfrm>
            <a:off x="6960343" y="2300249"/>
            <a:ext cx="1419360" cy="30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06F19E5-3058-08EF-750D-0F146AB01642}"/>
              </a:ext>
            </a:extLst>
          </p:cNvPr>
          <p:cNvSpPr/>
          <p:nvPr/>
        </p:nvSpPr>
        <p:spPr bwMode="white">
          <a:xfrm>
            <a:off x="882813" y="2944368"/>
            <a:ext cx="2476736" cy="2852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422E750-DD3F-DF5B-142F-25F620324858}"/>
              </a:ext>
            </a:extLst>
          </p:cNvPr>
          <p:cNvSpPr/>
          <p:nvPr/>
        </p:nvSpPr>
        <p:spPr bwMode="white">
          <a:xfrm>
            <a:off x="5198050" y="2944368"/>
            <a:ext cx="2476736" cy="2852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459F30-6FFA-D047-6DB4-2A07DC4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1080000"/>
            <a:ext cx="8640000" cy="38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9146D9-9FC7-721F-DF2D-AEC54AE3A188}"/>
              </a:ext>
            </a:extLst>
          </p:cNvPr>
          <p:cNvSpPr/>
          <p:nvPr/>
        </p:nvSpPr>
        <p:spPr bwMode="white">
          <a:xfrm>
            <a:off x="2900713" y="1404610"/>
            <a:ext cx="1219316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DBEE51-D34E-81DC-057B-83878611DC0F}"/>
              </a:ext>
            </a:extLst>
          </p:cNvPr>
          <p:cNvSpPr/>
          <p:nvPr/>
        </p:nvSpPr>
        <p:spPr bwMode="white">
          <a:xfrm>
            <a:off x="7215950" y="1404610"/>
            <a:ext cx="1219316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10BA767-D2BE-FA0C-3CAA-29486A84C6CF}"/>
              </a:ext>
            </a:extLst>
          </p:cNvPr>
          <p:cNvSpPr/>
          <p:nvPr/>
        </p:nvSpPr>
        <p:spPr bwMode="white">
          <a:xfrm>
            <a:off x="900272" y="2112264"/>
            <a:ext cx="2505314" cy="2853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12D3E7F-F658-F30F-52D8-AED0A9E8E2A1}"/>
              </a:ext>
            </a:extLst>
          </p:cNvPr>
          <p:cNvSpPr/>
          <p:nvPr/>
        </p:nvSpPr>
        <p:spPr bwMode="white">
          <a:xfrm>
            <a:off x="5244087" y="2112264"/>
            <a:ext cx="2476736" cy="2853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2FF306-E8FE-2230-3F84-161EC421F0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17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F67598D3-65F4-A8F9-56E9-461ACF36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3397582"/>
            <a:ext cx="8640000" cy="327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5588A6-FFE4-8628-DB65-4660BD705764}"/>
              </a:ext>
            </a:extLst>
          </p:cNvPr>
          <p:cNvSpPr/>
          <p:nvPr/>
        </p:nvSpPr>
        <p:spPr bwMode="white">
          <a:xfrm>
            <a:off x="2300962" y="5088214"/>
            <a:ext cx="5210672" cy="1343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0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42A80D-44C5-445C-D6FC-259A1E3A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4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E781F0-2351-B1D0-25DA-7408793B77B9}"/>
              </a:ext>
            </a:extLst>
          </p:cNvPr>
          <p:cNvSpPr/>
          <p:nvPr/>
        </p:nvSpPr>
        <p:spPr bwMode="white">
          <a:xfrm>
            <a:off x="1368635" y="3913632"/>
            <a:ext cx="6115633" cy="141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