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9DB41D-04D8-317F-5AE6-97DFC88A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31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C4EDFD-D14A-502B-3D75-56324A24A054}"/>
              </a:ext>
            </a:extLst>
          </p:cNvPr>
          <p:cNvSpPr/>
          <p:nvPr/>
        </p:nvSpPr>
        <p:spPr bwMode="white">
          <a:xfrm>
            <a:off x="1578205" y="3452955"/>
            <a:ext cx="5077309" cy="1915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7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CFB6C3-1B8F-42EF-E4D7-3BB2569481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5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E3F38F-BC6C-91E8-999D-6E1B750A4962}"/>
              </a:ext>
            </a:extLst>
          </p:cNvPr>
          <p:cNvSpPr/>
          <p:nvPr/>
        </p:nvSpPr>
        <p:spPr bwMode="white">
          <a:xfrm>
            <a:off x="1568679" y="4462376"/>
            <a:ext cx="6172789" cy="1915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7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3758381"/>
            <a:ext cx="682942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96063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0D4900-66E1-AA08-59DE-AD82A9C3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29608"/>
            <a:ext cx="8640000" cy="3657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02DB84-43B3-CF25-41B2-50A5D75F3594}"/>
              </a:ext>
            </a:extLst>
          </p:cNvPr>
          <p:cNvSpPr/>
          <p:nvPr/>
        </p:nvSpPr>
        <p:spPr bwMode="white">
          <a:xfrm>
            <a:off x="2559373" y="2712559"/>
            <a:ext cx="895435" cy="305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7C2621-3728-054D-C213-995ECA27ADF9}"/>
              </a:ext>
            </a:extLst>
          </p:cNvPr>
          <p:cNvSpPr/>
          <p:nvPr/>
        </p:nvSpPr>
        <p:spPr bwMode="white">
          <a:xfrm>
            <a:off x="2988039" y="3447895"/>
            <a:ext cx="466769" cy="305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58CA43F-A7A3-DAC6-5D75-7340F63533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8" y="3753489"/>
            <a:ext cx="8640000" cy="299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B719412-2D63-3CFD-EC50-2CEAE41D261E}"/>
              </a:ext>
            </a:extLst>
          </p:cNvPr>
          <p:cNvSpPr/>
          <p:nvPr/>
        </p:nvSpPr>
        <p:spPr bwMode="white">
          <a:xfrm>
            <a:off x="1398293" y="4049502"/>
            <a:ext cx="647761" cy="305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38DFBF7-1641-307E-DEA3-7FBC29E4F327}"/>
              </a:ext>
            </a:extLst>
          </p:cNvPr>
          <p:cNvSpPr/>
          <p:nvPr/>
        </p:nvSpPr>
        <p:spPr bwMode="white">
          <a:xfrm>
            <a:off x="1398293" y="4794309"/>
            <a:ext cx="647761" cy="296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98738A-2E44-2341-AA59-1444FC4CDE65}"/>
              </a:ext>
            </a:extLst>
          </p:cNvPr>
          <p:cNvSpPr/>
          <p:nvPr/>
        </p:nvSpPr>
        <p:spPr bwMode="white">
          <a:xfrm>
            <a:off x="2417565" y="5529568"/>
            <a:ext cx="1095479" cy="305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6B024B-CE79-95A6-B383-500CBC6A23DF}"/>
              </a:ext>
            </a:extLst>
          </p:cNvPr>
          <p:cNvSpPr/>
          <p:nvPr/>
        </p:nvSpPr>
        <p:spPr bwMode="white">
          <a:xfrm>
            <a:off x="3465415" y="6264826"/>
            <a:ext cx="1085953" cy="305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7992DB-CD40-7273-5C7D-892365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2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B7EE52-37D4-E905-0C23-A0D4EBC53709}"/>
              </a:ext>
            </a:extLst>
          </p:cNvPr>
          <p:cNvSpPr/>
          <p:nvPr/>
        </p:nvSpPr>
        <p:spPr bwMode="white">
          <a:xfrm>
            <a:off x="3254765" y="2444006"/>
            <a:ext cx="447717" cy="30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38A84F-BF47-6667-2994-3E9EFB98D01B}"/>
              </a:ext>
            </a:extLst>
          </p:cNvPr>
          <p:cNvSpPr/>
          <p:nvPr/>
        </p:nvSpPr>
        <p:spPr bwMode="white">
          <a:xfrm>
            <a:off x="3264291" y="3426473"/>
            <a:ext cx="428665" cy="314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D277C0-A3BD-4193-3CEE-A5A0962BD593}"/>
              </a:ext>
            </a:extLst>
          </p:cNvPr>
          <p:cNvSpPr/>
          <p:nvPr/>
        </p:nvSpPr>
        <p:spPr bwMode="white">
          <a:xfrm>
            <a:off x="3254765" y="4408939"/>
            <a:ext cx="447717" cy="30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909962-99FE-4E67-36F3-66A9700D16A2}"/>
              </a:ext>
            </a:extLst>
          </p:cNvPr>
          <p:cNvSpPr/>
          <p:nvPr/>
        </p:nvSpPr>
        <p:spPr bwMode="white">
          <a:xfrm>
            <a:off x="3254765" y="5391405"/>
            <a:ext cx="447717" cy="30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8A30AB-1CC8-F736-2BA8-A0F81CFCDB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22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28A84F-98D1-AB4D-A913-404F6B053BE6}"/>
              </a:ext>
            </a:extLst>
          </p:cNvPr>
          <p:cNvSpPr/>
          <p:nvPr/>
        </p:nvSpPr>
        <p:spPr bwMode="white">
          <a:xfrm>
            <a:off x="2854676" y="2061811"/>
            <a:ext cx="1438412" cy="305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DE79CC-2637-178C-F324-0D47183768E1}"/>
              </a:ext>
            </a:extLst>
          </p:cNvPr>
          <p:cNvSpPr/>
          <p:nvPr/>
        </p:nvSpPr>
        <p:spPr bwMode="white">
          <a:xfrm>
            <a:off x="6817455" y="2061811"/>
            <a:ext cx="1238368" cy="305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AB3F14E-F808-D5F7-5609-1B02A58537CC}"/>
              </a:ext>
            </a:extLst>
          </p:cNvPr>
          <p:cNvSpPr/>
          <p:nvPr/>
        </p:nvSpPr>
        <p:spPr bwMode="white">
          <a:xfrm>
            <a:off x="1009118" y="2880360"/>
            <a:ext cx="2867836" cy="1764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7A5D6D7-15BA-4D95-9237-174FD5EF35B5}"/>
              </a:ext>
            </a:extLst>
          </p:cNvPr>
          <p:cNvSpPr/>
          <p:nvPr/>
        </p:nvSpPr>
        <p:spPr bwMode="white">
          <a:xfrm>
            <a:off x="5138928" y="2880360"/>
            <a:ext cx="2670048" cy="1764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CF1F87-F914-89E3-0657-B89BC0C6AA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0" y="1080000"/>
            <a:ext cx="8640000" cy="397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F55460-E213-0DCC-C030-86D2BF0B9B5E}"/>
              </a:ext>
            </a:extLst>
          </p:cNvPr>
          <p:cNvSpPr/>
          <p:nvPr/>
        </p:nvSpPr>
        <p:spPr bwMode="white">
          <a:xfrm>
            <a:off x="2534571" y="1394530"/>
            <a:ext cx="1495567" cy="304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73D170-34EF-2F6A-677B-51A8F9867484}"/>
              </a:ext>
            </a:extLst>
          </p:cNvPr>
          <p:cNvSpPr/>
          <p:nvPr/>
        </p:nvSpPr>
        <p:spPr bwMode="white">
          <a:xfrm>
            <a:off x="6687868" y="1394530"/>
            <a:ext cx="1686085" cy="304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8085DEAA-5E34-036B-3FEF-FCD67C47FD65}"/>
              </a:ext>
            </a:extLst>
          </p:cNvPr>
          <p:cNvSpPr/>
          <p:nvPr/>
        </p:nvSpPr>
        <p:spPr bwMode="white">
          <a:xfrm>
            <a:off x="543656" y="2103120"/>
            <a:ext cx="3105446" cy="2880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D604D6AD-FAD0-8560-6238-F4D12234FD08}"/>
              </a:ext>
            </a:extLst>
          </p:cNvPr>
          <p:cNvSpPr/>
          <p:nvPr/>
        </p:nvSpPr>
        <p:spPr bwMode="white">
          <a:xfrm>
            <a:off x="4544538" y="2103120"/>
            <a:ext cx="3667475" cy="2880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9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235EB6-8F8D-298B-20BD-ED38344B33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0" y="1080000"/>
            <a:ext cx="8640000" cy="4101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ED9BD0-14A9-7D93-A42F-FFE448AE9DC0}"/>
              </a:ext>
            </a:extLst>
          </p:cNvPr>
          <p:cNvSpPr/>
          <p:nvPr/>
        </p:nvSpPr>
        <p:spPr bwMode="white">
          <a:xfrm>
            <a:off x="2890827" y="1471054"/>
            <a:ext cx="1638456" cy="305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8EB1C5-859B-7752-2F6A-13030A06BB08}"/>
              </a:ext>
            </a:extLst>
          </p:cNvPr>
          <p:cNvSpPr/>
          <p:nvPr/>
        </p:nvSpPr>
        <p:spPr bwMode="white">
          <a:xfrm>
            <a:off x="6863131" y="1471054"/>
            <a:ext cx="1581300" cy="305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448DF982-F9AA-A57B-8477-29D8960E9B2F}"/>
              </a:ext>
            </a:extLst>
          </p:cNvPr>
          <p:cNvSpPr/>
          <p:nvPr/>
        </p:nvSpPr>
        <p:spPr bwMode="white">
          <a:xfrm>
            <a:off x="692301" y="2103121"/>
            <a:ext cx="3371090" cy="288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8B8DB5AB-B75A-2869-B923-A7A64C576423}"/>
              </a:ext>
            </a:extLst>
          </p:cNvPr>
          <p:cNvSpPr/>
          <p:nvPr/>
        </p:nvSpPr>
        <p:spPr bwMode="white">
          <a:xfrm>
            <a:off x="5084064" y="2103121"/>
            <a:ext cx="3136392" cy="288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9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2E3EEF-A76E-F490-7D0A-661D084C4B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35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BF2152-21A9-A1FB-19D5-728B1AA6B5FC}"/>
              </a:ext>
            </a:extLst>
          </p:cNvPr>
          <p:cNvSpPr/>
          <p:nvPr/>
        </p:nvSpPr>
        <p:spPr bwMode="white">
          <a:xfrm>
            <a:off x="1416264" y="5091178"/>
            <a:ext cx="7173009" cy="1152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8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E52ADB-9687-479C-418E-66274BD9F1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33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5296DE-2043-898A-985F-2E13B4C42660}"/>
              </a:ext>
            </a:extLst>
          </p:cNvPr>
          <p:cNvSpPr/>
          <p:nvPr/>
        </p:nvSpPr>
        <p:spPr bwMode="white">
          <a:xfrm>
            <a:off x="739925" y="2805487"/>
            <a:ext cx="7411157" cy="3431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