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D3BEAC-B661-4247-D805-FC8D7649A4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55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87F359-422D-C5AB-37AF-535A923BE5DE}"/>
              </a:ext>
            </a:extLst>
          </p:cNvPr>
          <p:cNvSpPr/>
          <p:nvPr/>
        </p:nvSpPr>
        <p:spPr bwMode="white">
          <a:xfrm>
            <a:off x="720873" y="3364993"/>
            <a:ext cx="7426431" cy="2770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2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324A60-DCC8-4456-7835-8473DB30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10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E60559-B67B-6D60-C8AA-3ACD19BC81D6}"/>
              </a:ext>
            </a:extLst>
          </p:cNvPr>
          <p:cNvSpPr/>
          <p:nvPr/>
        </p:nvSpPr>
        <p:spPr bwMode="white">
          <a:xfrm>
            <a:off x="1416264" y="2670048"/>
            <a:ext cx="6134685" cy="2020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1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74C06F-8414-5E67-5EED-AF264CF378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89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BFAAB3-234E-0604-5898-DF7FA3E01ECB}"/>
              </a:ext>
            </a:extLst>
          </p:cNvPr>
          <p:cNvSpPr/>
          <p:nvPr/>
        </p:nvSpPr>
        <p:spPr bwMode="white">
          <a:xfrm>
            <a:off x="1587730" y="3209545"/>
            <a:ext cx="4029459" cy="1330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741634"/>
            <a:ext cx="89439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79316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4F180F-F15B-79DD-3C59-CD438A0B69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0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5E8EBB-D8B5-8433-294F-DAE2E3C2C07B}"/>
              </a:ext>
            </a:extLst>
          </p:cNvPr>
          <p:cNvSpPr/>
          <p:nvPr/>
        </p:nvSpPr>
        <p:spPr bwMode="white">
          <a:xfrm>
            <a:off x="7265173" y="4274324"/>
            <a:ext cx="866857" cy="381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0A655A-2500-BBF6-E691-01A0C3614FD5}"/>
              </a:ext>
            </a:extLst>
          </p:cNvPr>
          <p:cNvSpPr/>
          <p:nvPr/>
        </p:nvSpPr>
        <p:spPr bwMode="white">
          <a:xfrm>
            <a:off x="1835404" y="5027613"/>
            <a:ext cx="866857" cy="390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68FDE9-177A-50E1-F318-1E432CC8BEE6}"/>
              </a:ext>
            </a:extLst>
          </p:cNvPr>
          <p:cNvSpPr/>
          <p:nvPr/>
        </p:nvSpPr>
        <p:spPr bwMode="white">
          <a:xfrm>
            <a:off x="3721534" y="5027613"/>
            <a:ext cx="866857" cy="390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3B8A93-2FEE-485C-07A5-41DCA8FA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35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96484C-5219-E580-00E0-5B020CB77421}"/>
              </a:ext>
            </a:extLst>
          </p:cNvPr>
          <p:cNvSpPr/>
          <p:nvPr/>
        </p:nvSpPr>
        <p:spPr bwMode="white">
          <a:xfrm>
            <a:off x="2206915" y="2043909"/>
            <a:ext cx="457243" cy="38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C815BE-DDE1-0B6D-A7DF-3893665880D0}"/>
              </a:ext>
            </a:extLst>
          </p:cNvPr>
          <p:cNvSpPr/>
          <p:nvPr/>
        </p:nvSpPr>
        <p:spPr bwMode="white">
          <a:xfrm>
            <a:off x="1378160" y="4038532"/>
            <a:ext cx="447717" cy="38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071E3B-E575-FC44-5272-956E1AD12C97}"/>
              </a:ext>
            </a:extLst>
          </p:cNvPr>
          <p:cNvSpPr/>
          <p:nvPr/>
        </p:nvSpPr>
        <p:spPr bwMode="white">
          <a:xfrm>
            <a:off x="3883475" y="4191231"/>
            <a:ext cx="457243" cy="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296484C-5219-E580-00E0-5B020CB77421}"/>
              </a:ext>
            </a:extLst>
          </p:cNvPr>
          <p:cNvSpPr/>
          <p:nvPr/>
        </p:nvSpPr>
        <p:spPr bwMode="white">
          <a:xfrm>
            <a:off x="4745899" y="2043909"/>
            <a:ext cx="457243" cy="38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2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CC7676-3FDD-F3F3-00E9-6E4142731B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9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A36525-0016-7B14-3BD8-B4544427D573}"/>
              </a:ext>
            </a:extLst>
          </p:cNvPr>
          <p:cNvSpPr/>
          <p:nvPr/>
        </p:nvSpPr>
        <p:spPr bwMode="white">
          <a:xfrm>
            <a:off x="2645106" y="2157964"/>
            <a:ext cx="438191" cy="30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B792A5-837E-5499-48DF-34B2EAF6D099}"/>
              </a:ext>
            </a:extLst>
          </p:cNvPr>
          <p:cNvSpPr/>
          <p:nvPr/>
        </p:nvSpPr>
        <p:spPr bwMode="white">
          <a:xfrm>
            <a:off x="2540321" y="2911586"/>
            <a:ext cx="1066901" cy="30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9F41CF-66B8-080C-5EDA-A17283D21895}"/>
              </a:ext>
            </a:extLst>
          </p:cNvPr>
          <p:cNvSpPr/>
          <p:nvPr/>
        </p:nvSpPr>
        <p:spPr bwMode="white">
          <a:xfrm>
            <a:off x="2435536" y="3674746"/>
            <a:ext cx="847805" cy="29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1E98AC-871E-CB55-E829-A00FA74238E9}"/>
              </a:ext>
            </a:extLst>
          </p:cNvPr>
          <p:cNvSpPr/>
          <p:nvPr/>
        </p:nvSpPr>
        <p:spPr bwMode="white">
          <a:xfrm>
            <a:off x="2225966" y="4428368"/>
            <a:ext cx="857331" cy="30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68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A24D50-3209-A107-54FC-7DF4107C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216000" y="786384"/>
            <a:ext cx="8640000" cy="3028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C32972-867A-C5D1-7AA0-E52977E391DD}"/>
              </a:ext>
            </a:extLst>
          </p:cNvPr>
          <p:cNvSpPr/>
          <p:nvPr/>
        </p:nvSpPr>
        <p:spPr bwMode="white">
          <a:xfrm>
            <a:off x="2883254" y="2184197"/>
            <a:ext cx="1095479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D0F333-C595-D316-1E9B-CCDD1A411F96}"/>
              </a:ext>
            </a:extLst>
          </p:cNvPr>
          <p:cNvSpPr/>
          <p:nvPr/>
        </p:nvSpPr>
        <p:spPr bwMode="white">
          <a:xfrm>
            <a:off x="4883695" y="2184197"/>
            <a:ext cx="1295523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B2C35E-083E-6F4A-ACAA-64D3A60A7F0E}"/>
              </a:ext>
            </a:extLst>
          </p:cNvPr>
          <p:cNvSpPr/>
          <p:nvPr/>
        </p:nvSpPr>
        <p:spPr bwMode="white">
          <a:xfrm>
            <a:off x="6874610" y="2184197"/>
            <a:ext cx="1514619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7D62D9-61A3-1D13-0277-A63075CF1D72}"/>
              </a:ext>
            </a:extLst>
          </p:cNvPr>
          <p:cNvSpPr/>
          <p:nvPr/>
        </p:nvSpPr>
        <p:spPr bwMode="white">
          <a:xfrm>
            <a:off x="2883254" y="3166675"/>
            <a:ext cx="1095479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EF07C8-4089-A29C-EBCE-CA9A016CB967}"/>
              </a:ext>
            </a:extLst>
          </p:cNvPr>
          <p:cNvSpPr/>
          <p:nvPr/>
        </p:nvSpPr>
        <p:spPr bwMode="white">
          <a:xfrm>
            <a:off x="4988480" y="3166675"/>
            <a:ext cx="1095479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EB5816-C2AD-B22C-470F-90770CC911C2}"/>
              </a:ext>
            </a:extLst>
          </p:cNvPr>
          <p:cNvSpPr/>
          <p:nvPr/>
        </p:nvSpPr>
        <p:spPr bwMode="white">
          <a:xfrm>
            <a:off x="6979395" y="3166675"/>
            <a:ext cx="1305049" cy="305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EA921B10-6AAD-1D2A-328A-7F8AFBDD28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2" y="3815301"/>
            <a:ext cx="8640000" cy="304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20A1272-3FDF-CA1D-33FD-C1324DDDED39}"/>
              </a:ext>
            </a:extLst>
          </p:cNvPr>
          <p:cNvSpPr/>
          <p:nvPr/>
        </p:nvSpPr>
        <p:spPr bwMode="white">
          <a:xfrm>
            <a:off x="3093523" y="4139601"/>
            <a:ext cx="685865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C62166D-329E-8008-E5BC-D6E55FA3A56B}"/>
              </a:ext>
            </a:extLst>
          </p:cNvPr>
          <p:cNvSpPr/>
          <p:nvPr/>
        </p:nvSpPr>
        <p:spPr bwMode="white">
          <a:xfrm>
            <a:off x="5093964" y="4139601"/>
            <a:ext cx="885909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1F33091-B762-E0E8-BA60-F523DBC9FA64}"/>
              </a:ext>
            </a:extLst>
          </p:cNvPr>
          <p:cNvSpPr/>
          <p:nvPr/>
        </p:nvSpPr>
        <p:spPr bwMode="white">
          <a:xfrm>
            <a:off x="7084879" y="4139601"/>
            <a:ext cx="1105005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607346E-24F2-57DF-E6DD-51F623F3ECDE}"/>
              </a:ext>
            </a:extLst>
          </p:cNvPr>
          <p:cNvSpPr/>
          <p:nvPr/>
        </p:nvSpPr>
        <p:spPr bwMode="white">
          <a:xfrm>
            <a:off x="2988738" y="5131578"/>
            <a:ext cx="876383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BF3B267-EE6A-5BA6-3E94-5731C82BC310}"/>
              </a:ext>
            </a:extLst>
          </p:cNvPr>
          <p:cNvSpPr/>
          <p:nvPr/>
        </p:nvSpPr>
        <p:spPr bwMode="white">
          <a:xfrm>
            <a:off x="5093964" y="5131578"/>
            <a:ext cx="876383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ED6B1B2-6D66-D559-5DA9-A58C540E0804}"/>
              </a:ext>
            </a:extLst>
          </p:cNvPr>
          <p:cNvSpPr/>
          <p:nvPr/>
        </p:nvSpPr>
        <p:spPr bwMode="white">
          <a:xfrm>
            <a:off x="7084879" y="5122040"/>
            <a:ext cx="1095479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CAF23AF-D588-DE2C-3B96-F2D3EF98E66A}"/>
              </a:ext>
            </a:extLst>
          </p:cNvPr>
          <p:cNvSpPr/>
          <p:nvPr/>
        </p:nvSpPr>
        <p:spPr bwMode="white">
          <a:xfrm>
            <a:off x="3303093" y="6104479"/>
            <a:ext cx="266725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4AA9C7B-36CA-AB8E-638B-4871378A625F}"/>
              </a:ext>
            </a:extLst>
          </p:cNvPr>
          <p:cNvSpPr/>
          <p:nvPr/>
        </p:nvSpPr>
        <p:spPr bwMode="white">
          <a:xfrm>
            <a:off x="5198749" y="6104479"/>
            <a:ext cx="676339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5584A82-1091-D8C6-4FC7-F852DB233FA9}"/>
              </a:ext>
            </a:extLst>
          </p:cNvPr>
          <p:cNvSpPr/>
          <p:nvPr/>
        </p:nvSpPr>
        <p:spPr bwMode="white">
          <a:xfrm>
            <a:off x="7189664" y="6104479"/>
            <a:ext cx="885909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>
            <a:extLst>
              <a:ext uri="{FF2B5EF4-FFF2-40B4-BE49-F238E27FC236}">
                <a16:creationId xmlns:a16="http://schemas.microsoft.com/office/drawing/2014/main" id="{F6A24D50-3209-A107-54FC-7DF4107C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2"/>
          <a:stretch/>
        </p:blipFill>
        <p:spPr>
          <a:xfrm>
            <a:off x="216000" y="54760"/>
            <a:ext cx="8640000" cy="803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7041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FA4064-203D-527A-DEDB-41F2B7059B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79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BB82FD-74E6-85FB-3E0C-16A503347FEB}"/>
              </a:ext>
            </a:extLst>
          </p:cNvPr>
          <p:cNvSpPr/>
          <p:nvPr/>
        </p:nvSpPr>
        <p:spPr bwMode="white">
          <a:xfrm>
            <a:off x="3292868" y="2272508"/>
            <a:ext cx="885909" cy="305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E8C59F-8FAD-C88C-0FB7-F67557FC66AF}"/>
              </a:ext>
            </a:extLst>
          </p:cNvPr>
          <p:cNvSpPr/>
          <p:nvPr/>
        </p:nvSpPr>
        <p:spPr bwMode="white">
          <a:xfrm>
            <a:off x="3083298" y="3026174"/>
            <a:ext cx="895435" cy="305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A5F60D-91CC-9EF7-DD30-039ABF28EABA}"/>
              </a:ext>
            </a:extLst>
          </p:cNvPr>
          <p:cNvSpPr/>
          <p:nvPr/>
        </p:nvSpPr>
        <p:spPr bwMode="white">
          <a:xfrm>
            <a:off x="3292868" y="3779839"/>
            <a:ext cx="885909" cy="305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B32817-3906-2DC4-A8EE-658B88C39286}"/>
              </a:ext>
            </a:extLst>
          </p:cNvPr>
          <p:cNvSpPr/>
          <p:nvPr/>
        </p:nvSpPr>
        <p:spPr bwMode="white">
          <a:xfrm>
            <a:off x="3502438" y="4543044"/>
            <a:ext cx="895435" cy="29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68AB91-C612-9909-F9C3-2A97EB12612B}"/>
              </a:ext>
            </a:extLst>
          </p:cNvPr>
          <p:cNvSpPr/>
          <p:nvPr/>
        </p:nvSpPr>
        <p:spPr bwMode="white">
          <a:xfrm>
            <a:off x="3931104" y="5296710"/>
            <a:ext cx="885909" cy="305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47571C-088B-A45F-A4F2-FE65D2A765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6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2BD3D119-AAF2-95C2-121C-4961C1DB6B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9"/>
          <a:stretch/>
        </p:blipFill>
        <p:spPr>
          <a:xfrm>
            <a:off x="910944" y="3346647"/>
            <a:ext cx="8640000" cy="232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164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D3D119-AAF2-95C2-121C-4961C1DB6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7"/>
          <a:stretch/>
        </p:blipFill>
        <p:spPr>
          <a:xfrm>
            <a:off x="216000" y="1472184"/>
            <a:ext cx="8640000" cy="3052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C8107F-1FD8-C2E2-2F3E-2259837F36D8}"/>
              </a:ext>
            </a:extLst>
          </p:cNvPr>
          <p:cNvSpPr/>
          <p:nvPr/>
        </p:nvSpPr>
        <p:spPr bwMode="white">
          <a:xfrm>
            <a:off x="720873" y="1581913"/>
            <a:ext cx="7401631" cy="294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8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