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A61024-64A6-CAA7-166D-89A1258FE1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903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CCC5CA-578B-53B9-5374-E7EF43AE5C19}"/>
              </a:ext>
            </a:extLst>
          </p:cNvPr>
          <p:cNvSpPr/>
          <p:nvPr/>
        </p:nvSpPr>
        <p:spPr bwMode="white">
          <a:xfrm>
            <a:off x="1587730" y="2523744"/>
            <a:ext cx="4010407" cy="1316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59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2BD06C-96AD-B38F-9D69-52CFC581BC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05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9EBA5CE-C3C6-39F3-827F-AADA3B17DA82}"/>
              </a:ext>
            </a:extLst>
          </p:cNvPr>
          <p:cNvSpPr/>
          <p:nvPr/>
        </p:nvSpPr>
        <p:spPr bwMode="white">
          <a:xfrm>
            <a:off x="1768723" y="3648456"/>
            <a:ext cx="5286879" cy="2003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29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3796480"/>
            <a:ext cx="888682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84" y="2234162"/>
            <a:ext cx="7573432" cy="15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CAA245-BA21-6C34-478D-C638E98EDA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48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1CB61B-D619-60AA-30D8-C8341CEC998E}"/>
              </a:ext>
            </a:extLst>
          </p:cNvPr>
          <p:cNvSpPr/>
          <p:nvPr/>
        </p:nvSpPr>
        <p:spPr bwMode="white">
          <a:xfrm>
            <a:off x="5379042" y="3513468"/>
            <a:ext cx="857331" cy="391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AB83CC-30D7-0D53-EB52-609A175899F2}"/>
              </a:ext>
            </a:extLst>
          </p:cNvPr>
          <p:cNvSpPr/>
          <p:nvPr/>
        </p:nvSpPr>
        <p:spPr bwMode="white">
          <a:xfrm>
            <a:off x="5455250" y="4286452"/>
            <a:ext cx="1276471" cy="391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0095E22-3AD8-4749-A294-F5D1C396C968}"/>
              </a:ext>
            </a:extLst>
          </p:cNvPr>
          <p:cNvSpPr/>
          <p:nvPr/>
        </p:nvSpPr>
        <p:spPr bwMode="white">
          <a:xfrm>
            <a:off x="1835404" y="5040350"/>
            <a:ext cx="857331" cy="410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05DD4B8-AB29-C86C-E3C4-74EEE0D4EF31}"/>
              </a:ext>
            </a:extLst>
          </p:cNvPr>
          <p:cNvSpPr/>
          <p:nvPr/>
        </p:nvSpPr>
        <p:spPr bwMode="white">
          <a:xfrm>
            <a:off x="4950377" y="5832420"/>
            <a:ext cx="762072" cy="372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46B527-B7F1-927A-7C5E-5C202A7A0B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18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113046F-758D-E39B-B70F-F647431204CE}"/>
              </a:ext>
            </a:extLst>
          </p:cNvPr>
          <p:cNvSpPr/>
          <p:nvPr/>
        </p:nvSpPr>
        <p:spPr bwMode="white">
          <a:xfrm>
            <a:off x="5026584" y="2138664"/>
            <a:ext cx="885909" cy="305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BB5658-84F4-02BB-C791-250C78EDA46D}"/>
              </a:ext>
            </a:extLst>
          </p:cNvPr>
          <p:cNvSpPr/>
          <p:nvPr/>
        </p:nvSpPr>
        <p:spPr bwMode="white">
          <a:xfrm>
            <a:off x="4607444" y="2882590"/>
            <a:ext cx="866857" cy="381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30DD60-7D0B-CDBA-F66E-AAA4E67820A5}"/>
              </a:ext>
            </a:extLst>
          </p:cNvPr>
          <p:cNvSpPr/>
          <p:nvPr/>
        </p:nvSpPr>
        <p:spPr bwMode="white">
          <a:xfrm>
            <a:off x="2521270" y="3655129"/>
            <a:ext cx="866857" cy="371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91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B1E72E-F220-8796-6677-EEDC380A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185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773289-CEFD-A7B2-97A0-65D9741A98DD}"/>
              </a:ext>
            </a:extLst>
          </p:cNvPr>
          <p:cNvSpPr/>
          <p:nvPr/>
        </p:nvSpPr>
        <p:spPr bwMode="white">
          <a:xfrm>
            <a:off x="3136392" y="2843372"/>
            <a:ext cx="3273552" cy="2745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063240" y="2715768"/>
            <a:ext cx="73152" cy="40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09360" y="2715768"/>
            <a:ext cx="210312" cy="283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18504" y="4105656"/>
            <a:ext cx="246888" cy="24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309360" y="5321808"/>
            <a:ext cx="274320" cy="394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45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07FA9E-FFEA-0BD2-68FF-A974AF444B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60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DB13B0-4B60-3972-FB7F-2C59DFEAFD9E}"/>
              </a:ext>
            </a:extLst>
          </p:cNvPr>
          <p:cNvSpPr/>
          <p:nvPr/>
        </p:nvSpPr>
        <p:spPr bwMode="white">
          <a:xfrm>
            <a:off x="2435536" y="2177122"/>
            <a:ext cx="1219316" cy="305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2B2EE0-FCBA-1C84-DC98-9979A89EC6A7}"/>
              </a:ext>
            </a:extLst>
          </p:cNvPr>
          <p:cNvSpPr/>
          <p:nvPr/>
        </p:nvSpPr>
        <p:spPr bwMode="white">
          <a:xfrm>
            <a:off x="6417367" y="2177122"/>
            <a:ext cx="1219316" cy="305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7083746-A7E7-9E32-50F2-EC6EBFDC8177}"/>
              </a:ext>
            </a:extLst>
          </p:cNvPr>
          <p:cNvSpPr/>
          <p:nvPr/>
        </p:nvSpPr>
        <p:spPr bwMode="white">
          <a:xfrm>
            <a:off x="1282901" y="2852928"/>
            <a:ext cx="1628930" cy="2987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C4FC971-361E-89FE-7F24-B494DC068140}"/>
              </a:ext>
            </a:extLst>
          </p:cNvPr>
          <p:cNvSpPr/>
          <p:nvPr/>
        </p:nvSpPr>
        <p:spPr bwMode="white">
          <a:xfrm>
            <a:off x="5312361" y="2852928"/>
            <a:ext cx="1848026" cy="2029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82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4C3E74-2B57-D677-479A-ABB559349A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12" y="1080000"/>
            <a:ext cx="8640000" cy="4874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C45428D-BA95-390B-A162-8666C7A7D958}"/>
              </a:ext>
            </a:extLst>
          </p:cNvPr>
          <p:cNvSpPr/>
          <p:nvPr/>
        </p:nvSpPr>
        <p:spPr bwMode="white">
          <a:xfrm>
            <a:off x="2636257" y="1442499"/>
            <a:ext cx="1219316" cy="305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581A96-D96C-590E-4767-55506ED77E48}"/>
              </a:ext>
            </a:extLst>
          </p:cNvPr>
          <p:cNvSpPr/>
          <p:nvPr/>
        </p:nvSpPr>
        <p:spPr bwMode="white">
          <a:xfrm>
            <a:off x="6818131" y="1442499"/>
            <a:ext cx="1219316" cy="305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ABABA6B-257F-21C7-4BD3-1E18B0B7D995}"/>
              </a:ext>
            </a:extLst>
          </p:cNvPr>
          <p:cNvSpPr/>
          <p:nvPr/>
        </p:nvSpPr>
        <p:spPr bwMode="white">
          <a:xfrm>
            <a:off x="1474096" y="2110260"/>
            <a:ext cx="1962337" cy="3844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167DF0-0D28-E294-F00B-1860BD5073E4}"/>
              </a:ext>
            </a:extLst>
          </p:cNvPr>
          <p:cNvSpPr/>
          <p:nvPr/>
        </p:nvSpPr>
        <p:spPr bwMode="white">
          <a:xfrm>
            <a:off x="5494030" y="2110260"/>
            <a:ext cx="2210011" cy="3844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03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0CB009-1988-7BB2-8707-B75B7FADD5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201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34E8D3-254F-1276-8ECE-902946C9A0BB}"/>
              </a:ext>
            </a:extLst>
          </p:cNvPr>
          <p:cNvSpPr/>
          <p:nvPr/>
        </p:nvSpPr>
        <p:spPr bwMode="white">
          <a:xfrm>
            <a:off x="901865" y="4892040"/>
            <a:ext cx="6553825" cy="1284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4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133157-5A1E-B3A6-3B05-6388AEF78D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50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976C0E-68B6-3445-3EA1-2E81986E197A}"/>
              </a:ext>
            </a:extLst>
          </p:cNvPr>
          <p:cNvSpPr/>
          <p:nvPr/>
        </p:nvSpPr>
        <p:spPr bwMode="white">
          <a:xfrm>
            <a:off x="1416264" y="4343401"/>
            <a:ext cx="7153958" cy="1139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05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2023-07-03T01:47:00Z</dcterms:created>
  <dcterms:modified xsi:type="dcterms:W3CDTF">2023-07-06T14:31:46Z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