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5" r:id="rId4"/>
    <p:sldId id="264" r:id="rId5"/>
    <p:sldId id="261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796A22AE-5C46-A47C-8B2F-E8E1BE60362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989936" y="3721436"/>
            <a:ext cx="5451242" cy="129744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84" y="2159118"/>
            <a:ext cx="7573432" cy="1562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C9FF3213-BEA2-5775-374F-203574C89C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" y="1080000"/>
            <a:ext cx="8640000" cy="155205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img_16777215">
            <a:extLst>
              <a:ext uri="{FF2B5EF4-FFF2-40B4-BE49-F238E27FC236}">
                <a16:creationId xmlns:a16="http://schemas.microsoft.com/office/drawing/2014/main" id="{C9749F36-470E-AF4F-2AE4-A1C2F5B165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" y="2632058"/>
            <a:ext cx="8640000" cy="267054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394961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581760" y="1171937"/>
            <a:ext cx="8640000" cy="3336610"/>
            <a:chOff x="216000" y="1080000"/>
            <a:chExt cx="8640000" cy="3336610"/>
          </a:xfrm>
        </p:grpSpPr>
        <p:pic>
          <p:nvPicPr>
            <p:cNvPr id="6" name="img_16777215">
              <a:extLst>
                <a:ext uri="{FF2B5EF4-FFF2-40B4-BE49-F238E27FC236}">
                  <a16:creationId xmlns:a16="http://schemas.microsoft.com/office/drawing/2014/main" id="{EF03372E-A71F-533F-C84A-EC28A2D14F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000" y="1080000"/>
              <a:ext cx="8640000" cy="713192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</p:spPr>
        </p:pic>
        <p:pic>
          <p:nvPicPr>
            <p:cNvPr id="7" name="img_16777215">
              <a:extLst>
                <a:ext uri="{FF2B5EF4-FFF2-40B4-BE49-F238E27FC236}">
                  <a16:creationId xmlns:a16="http://schemas.microsoft.com/office/drawing/2014/main" id="{B471BE95-26C6-E7F6-1D49-073AD8C2E6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000" y="1793192"/>
              <a:ext cx="8640000" cy="262341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</p:spPr>
        </p:pic>
      </p:grpSp>
    </p:spTree>
    <p:extLst>
      <p:ext uri="{BB962C8B-B14F-4D97-AF65-F5344CB8AC3E}">
        <p14:creationId xmlns:p14="http://schemas.microsoft.com/office/powerpoint/2010/main" val="349088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EEB9B62D-C5C0-E562-7FA9-F9228E373B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" y="1080000"/>
            <a:ext cx="8640000" cy="298786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4" name="img_16777215">
            <a:extLst>
              <a:ext uri="{FF2B5EF4-FFF2-40B4-BE49-F238E27FC236}">
                <a16:creationId xmlns:a16="http://schemas.microsoft.com/office/drawing/2014/main" id="{B03077C7-D31B-F1F2-7F29-DBA5C7AC4C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" y="4067869"/>
            <a:ext cx="8640000" cy="7948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5324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446145" y="4022725"/>
            <a:ext cx="1904365" cy="18662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全屏显示(4:3)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9</cp:revision>
  <dcterms:created xsi:type="dcterms:W3CDTF">2023-07-03T01:47:00Z</dcterms:created>
  <dcterms:modified xsi:type="dcterms:W3CDTF">2023-07-06T14:30:23Z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