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8" r:id="rId4"/>
    <p:sldId id="258" r:id="rId5"/>
    <p:sldId id="266" r:id="rId6"/>
    <p:sldId id="265" r:id="rId7"/>
    <p:sldId id="263" r:id="rId8"/>
    <p:sldId id="262" r:id="rId9"/>
    <p:sldId id="260" r:id="rId10"/>
    <p:sldId id="25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698773"/>
            <a:ext cx="82677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10" y="2165034"/>
            <a:ext cx="7554379" cy="15337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916627"/>
            <a:ext cx="8640000" cy="26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E9AA2E-AF21-E911-8402-A579E23B3A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0"/>
            <a:ext cx="8640000" cy="3042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5AC22D14-CC41-F0D4-44D0-C34E59539B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042699"/>
            <a:ext cx="8640000" cy="3930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EB1CCE-B59B-9550-AE5A-271578C63C11}"/>
              </a:ext>
            </a:extLst>
          </p:cNvPr>
          <p:cNvSpPr/>
          <p:nvPr/>
        </p:nvSpPr>
        <p:spPr bwMode="white">
          <a:xfrm>
            <a:off x="5500776" y="4486443"/>
            <a:ext cx="1924233" cy="154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A5C298-50EB-6895-D4F9-09B8B3E4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7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4AD34D-B022-AE2B-6CB9-92EB72F944B9}"/>
              </a:ext>
            </a:extLst>
          </p:cNvPr>
          <p:cNvSpPr/>
          <p:nvPr/>
        </p:nvSpPr>
        <p:spPr bwMode="white">
          <a:xfrm>
            <a:off x="4883695" y="1764792"/>
            <a:ext cx="1933759" cy="142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F7605B-6F32-DBED-D2E8-2E5D233C74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66184"/>
            <a:ext cx="8640000" cy="3505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B98958-D8FE-D958-CF11-8FAD5829C8EB}"/>
              </a:ext>
            </a:extLst>
          </p:cNvPr>
          <p:cNvSpPr/>
          <p:nvPr/>
        </p:nvSpPr>
        <p:spPr bwMode="white">
          <a:xfrm>
            <a:off x="2692736" y="1345516"/>
            <a:ext cx="1228842" cy="30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FBA51A-E51A-C0CA-8031-02F4400ADD4E}"/>
              </a:ext>
            </a:extLst>
          </p:cNvPr>
          <p:cNvSpPr/>
          <p:nvPr/>
        </p:nvSpPr>
        <p:spPr bwMode="white">
          <a:xfrm>
            <a:off x="6874610" y="1345516"/>
            <a:ext cx="1447938" cy="30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3826FA2-2A0D-5163-1400-B0E05473FA16}"/>
              </a:ext>
            </a:extLst>
          </p:cNvPr>
          <p:cNvSpPr/>
          <p:nvPr/>
        </p:nvSpPr>
        <p:spPr bwMode="white">
          <a:xfrm>
            <a:off x="345911" y="2139697"/>
            <a:ext cx="2488729" cy="153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F896BA1-2171-A435-4C22-1460B6FD2A86}"/>
              </a:ext>
            </a:extLst>
          </p:cNvPr>
          <p:cNvSpPr/>
          <p:nvPr/>
        </p:nvSpPr>
        <p:spPr bwMode="white">
          <a:xfrm>
            <a:off x="4718304" y="2139697"/>
            <a:ext cx="2488729" cy="153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img_16777215">
            <a:extLst>
              <a:ext uri="{FF2B5EF4-FFF2-40B4-BE49-F238E27FC236}">
                <a16:creationId xmlns:a16="http://schemas.microsoft.com/office/drawing/2014/main" id="{07D1CD65-5FE4-16D6-387C-F90D4D49B6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4" y="3771627"/>
            <a:ext cx="8640000" cy="250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1B98DCB-09AA-32D6-CBA9-31DC40055100}"/>
              </a:ext>
            </a:extLst>
          </p:cNvPr>
          <p:cNvSpPr/>
          <p:nvPr/>
        </p:nvSpPr>
        <p:spPr bwMode="white">
          <a:xfrm>
            <a:off x="2699927" y="3886308"/>
            <a:ext cx="1219316" cy="30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DC3D439-37DB-B877-B548-2A091F6AC42C}"/>
              </a:ext>
            </a:extLst>
          </p:cNvPr>
          <p:cNvSpPr/>
          <p:nvPr/>
        </p:nvSpPr>
        <p:spPr bwMode="white">
          <a:xfrm>
            <a:off x="6462661" y="3886308"/>
            <a:ext cx="1438412" cy="30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728A2A3-5E7D-8449-FC1B-574E752BC4B4}"/>
              </a:ext>
            </a:extLst>
          </p:cNvPr>
          <p:cNvSpPr/>
          <p:nvPr/>
        </p:nvSpPr>
        <p:spPr bwMode="white">
          <a:xfrm>
            <a:off x="728064" y="4666731"/>
            <a:ext cx="2143152" cy="1551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C592FFD-AB92-6093-5F70-0A3CCD5FD6B2}"/>
              </a:ext>
            </a:extLst>
          </p:cNvPr>
          <p:cNvSpPr/>
          <p:nvPr/>
        </p:nvSpPr>
        <p:spPr bwMode="white">
          <a:xfrm>
            <a:off x="4700016" y="4666731"/>
            <a:ext cx="2397410" cy="1551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0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847DBF-CB55-9261-51D7-6FAFC8616A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71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3B3264-FB40-7520-ED98-80DFAB6B38B0}"/>
              </a:ext>
            </a:extLst>
          </p:cNvPr>
          <p:cNvSpPr/>
          <p:nvPr/>
        </p:nvSpPr>
        <p:spPr bwMode="white">
          <a:xfrm>
            <a:off x="758976" y="3673464"/>
            <a:ext cx="6296626" cy="1172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5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C7BCE0-391E-B47C-E86D-082DA619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71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761B224-EE26-7B60-3848-D774057FE5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2" y="2698488"/>
            <a:ext cx="8640000" cy="3820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91E72A-6A90-3748-7EFE-26CD9B81570F}"/>
              </a:ext>
            </a:extLst>
          </p:cNvPr>
          <p:cNvSpPr/>
          <p:nvPr/>
        </p:nvSpPr>
        <p:spPr bwMode="white">
          <a:xfrm>
            <a:off x="753968" y="3736894"/>
            <a:ext cx="5096361" cy="1219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1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D4CD12-08EC-C670-1D27-E69351F891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9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693D09-E430-4297-F8C2-FA01A7C4EEAF}"/>
              </a:ext>
            </a:extLst>
          </p:cNvPr>
          <p:cNvSpPr/>
          <p:nvPr/>
        </p:nvSpPr>
        <p:spPr bwMode="white">
          <a:xfrm>
            <a:off x="730399" y="3458068"/>
            <a:ext cx="6753869" cy="1212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8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12</cp:revision>
  <dcterms:created xsi:type="dcterms:W3CDTF">2023-07-03T01:47:00Z</dcterms:created>
  <dcterms:modified xsi:type="dcterms:W3CDTF">2023-07-07T14:01:33Z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