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6" r:id="rId7"/>
    <p:sldId id="265" r:id="rId8"/>
    <p:sldId id="264" r:id="rId9"/>
    <p:sldId id="262" r:id="rId10"/>
    <p:sldId id="260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1B2E6A-891D-4A5B-3678-AE75BDD39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3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31B9E1-AE82-5896-9695-F81A42AE2DCA}"/>
              </a:ext>
            </a:extLst>
          </p:cNvPr>
          <p:cNvSpPr/>
          <p:nvPr/>
        </p:nvSpPr>
        <p:spPr bwMode="white">
          <a:xfrm>
            <a:off x="730399" y="4083883"/>
            <a:ext cx="6744343" cy="112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7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3727040"/>
            <a:ext cx="668655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10" y="2193301"/>
            <a:ext cx="7554379" cy="153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FC87CA-C3F5-BDB6-7ECB-F5DD26EA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320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3BBC9060-5E4A-1F3C-EE43-4AC7232AEF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2" y="3100824"/>
            <a:ext cx="8640000" cy="335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FAFBC8-C3F0-814C-1312-0EDD0B6E034C}"/>
              </a:ext>
            </a:extLst>
          </p:cNvPr>
          <p:cNvSpPr/>
          <p:nvPr/>
        </p:nvSpPr>
        <p:spPr bwMode="white">
          <a:xfrm>
            <a:off x="3301183" y="3415790"/>
            <a:ext cx="1057375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AD3D7E-5789-7B78-1093-10C65C3A4BB1}"/>
              </a:ext>
            </a:extLst>
          </p:cNvPr>
          <p:cNvSpPr/>
          <p:nvPr/>
        </p:nvSpPr>
        <p:spPr bwMode="white">
          <a:xfrm>
            <a:off x="7521161" y="3415790"/>
            <a:ext cx="1000219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5D08B1-1416-622A-D7C4-0A6D518AC98B}"/>
              </a:ext>
            </a:extLst>
          </p:cNvPr>
          <p:cNvSpPr/>
          <p:nvPr/>
        </p:nvSpPr>
        <p:spPr bwMode="white">
          <a:xfrm>
            <a:off x="3310709" y="4217525"/>
            <a:ext cx="857331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845EE4-7D8A-9838-8791-2210AF0140C5}"/>
              </a:ext>
            </a:extLst>
          </p:cNvPr>
          <p:cNvSpPr/>
          <p:nvPr/>
        </p:nvSpPr>
        <p:spPr bwMode="white">
          <a:xfrm>
            <a:off x="7149650" y="4217525"/>
            <a:ext cx="1028798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0F11DC-9663-2E1F-4DE1-90D023A6BCD9}"/>
              </a:ext>
            </a:extLst>
          </p:cNvPr>
          <p:cNvSpPr/>
          <p:nvPr/>
        </p:nvSpPr>
        <p:spPr bwMode="white">
          <a:xfrm>
            <a:off x="3510753" y="5019259"/>
            <a:ext cx="1047850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924F8FD-4C8F-0AA3-BC4D-391120B335D9}"/>
              </a:ext>
            </a:extLst>
          </p:cNvPr>
          <p:cNvSpPr/>
          <p:nvPr/>
        </p:nvSpPr>
        <p:spPr bwMode="white">
          <a:xfrm>
            <a:off x="7521161" y="5019259"/>
            <a:ext cx="1047850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6FFCB30-CA3E-46EA-6294-CA9D7F7825F3}"/>
              </a:ext>
            </a:extLst>
          </p:cNvPr>
          <p:cNvSpPr/>
          <p:nvPr/>
        </p:nvSpPr>
        <p:spPr bwMode="white">
          <a:xfrm>
            <a:off x="3301183" y="5820993"/>
            <a:ext cx="676339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94B004A-CA3B-10B8-B48A-3F9B836695A5}"/>
              </a:ext>
            </a:extLst>
          </p:cNvPr>
          <p:cNvSpPr/>
          <p:nvPr/>
        </p:nvSpPr>
        <p:spPr bwMode="white">
          <a:xfrm>
            <a:off x="7721205" y="5820993"/>
            <a:ext cx="1047850" cy="305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3F24F1-DCBE-13F1-30FF-6A2948F0F2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75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3A2E0C-21AC-7FAB-1D81-007008C9020B}"/>
              </a:ext>
            </a:extLst>
          </p:cNvPr>
          <p:cNvSpPr/>
          <p:nvPr/>
        </p:nvSpPr>
        <p:spPr bwMode="white">
          <a:xfrm>
            <a:off x="6884136" y="4082238"/>
            <a:ext cx="1085953" cy="304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86FB7B-27DC-102A-9790-1EB192A14AC0}"/>
              </a:ext>
            </a:extLst>
          </p:cNvPr>
          <p:cNvSpPr/>
          <p:nvPr/>
        </p:nvSpPr>
        <p:spPr bwMode="white">
          <a:xfrm>
            <a:off x="6979395" y="4920959"/>
            <a:ext cx="828754" cy="304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89DA80-0278-28EC-9384-4684F8486269}"/>
              </a:ext>
            </a:extLst>
          </p:cNvPr>
          <p:cNvSpPr/>
          <p:nvPr/>
        </p:nvSpPr>
        <p:spPr bwMode="white">
          <a:xfrm>
            <a:off x="6884136" y="5759679"/>
            <a:ext cx="1095478" cy="304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6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B20839-72D4-4F3B-8747-728A25DF1B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61712"/>
            <a:ext cx="8640000" cy="3911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E46BB2-3729-ED93-0DEF-F2AC8F5728B8}"/>
              </a:ext>
            </a:extLst>
          </p:cNvPr>
          <p:cNvSpPr/>
          <p:nvPr/>
        </p:nvSpPr>
        <p:spPr bwMode="white">
          <a:xfrm>
            <a:off x="2854676" y="2397222"/>
            <a:ext cx="1438412" cy="305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81CA16-1B9F-6AB6-7D8E-0E91839B85CC}"/>
              </a:ext>
            </a:extLst>
          </p:cNvPr>
          <p:cNvSpPr/>
          <p:nvPr/>
        </p:nvSpPr>
        <p:spPr bwMode="white">
          <a:xfrm>
            <a:off x="7074654" y="2397222"/>
            <a:ext cx="1009746" cy="29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CECEDC2-1F68-A7E5-2492-301E0EBB6172}"/>
              </a:ext>
            </a:extLst>
          </p:cNvPr>
          <p:cNvSpPr/>
          <p:nvPr/>
        </p:nvSpPr>
        <p:spPr bwMode="white">
          <a:xfrm>
            <a:off x="882813" y="3273552"/>
            <a:ext cx="2019492" cy="1627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B84890E-7B0F-35AB-0746-62D1B5CF6090}"/>
              </a:ext>
            </a:extLst>
          </p:cNvPr>
          <p:cNvSpPr/>
          <p:nvPr/>
        </p:nvSpPr>
        <p:spPr bwMode="white">
          <a:xfrm>
            <a:off x="4893221" y="3273552"/>
            <a:ext cx="2019492" cy="1627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8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42D6AF-D608-F7DC-69E7-0BD072FA88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9" y="3768336"/>
            <a:ext cx="8640000" cy="2611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7C6AA2-2870-6BD2-CF3F-2491980F95CA}"/>
              </a:ext>
            </a:extLst>
          </p:cNvPr>
          <p:cNvSpPr/>
          <p:nvPr/>
        </p:nvSpPr>
        <p:spPr bwMode="white">
          <a:xfrm>
            <a:off x="2893926" y="3882714"/>
            <a:ext cx="1419360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2706F2-DD93-DA18-3CB2-97685118C25E}"/>
              </a:ext>
            </a:extLst>
          </p:cNvPr>
          <p:cNvSpPr/>
          <p:nvPr/>
        </p:nvSpPr>
        <p:spPr bwMode="white">
          <a:xfrm>
            <a:off x="7113904" y="3882714"/>
            <a:ext cx="1228842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2950FD7-C918-09B1-9F5F-49CB5228D7D7}"/>
              </a:ext>
            </a:extLst>
          </p:cNvPr>
          <p:cNvSpPr/>
          <p:nvPr/>
        </p:nvSpPr>
        <p:spPr bwMode="white">
          <a:xfrm>
            <a:off x="893485" y="4681728"/>
            <a:ext cx="2057596" cy="169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E06165A-B9BD-EBAC-B89E-54DE60E34D7D}"/>
              </a:ext>
            </a:extLst>
          </p:cNvPr>
          <p:cNvSpPr/>
          <p:nvPr/>
        </p:nvSpPr>
        <p:spPr bwMode="white">
          <a:xfrm>
            <a:off x="4932471" y="4681728"/>
            <a:ext cx="2029018" cy="169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img_16777215">
            <a:extLst>
              <a:ext uri="{FF2B5EF4-FFF2-40B4-BE49-F238E27FC236}">
                <a16:creationId xmlns:a16="http://schemas.microsoft.com/office/drawing/2014/main" id="{EFB0A41E-9CFB-87F7-8688-425330CCBB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5" y="1024062"/>
            <a:ext cx="8640000" cy="2611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64AD9893-C1A5-94B4-76AF-E7028699FC13}"/>
              </a:ext>
            </a:extLst>
          </p:cNvPr>
          <p:cNvSpPr/>
          <p:nvPr/>
        </p:nvSpPr>
        <p:spPr bwMode="white">
          <a:xfrm>
            <a:off x="3065392" y="1109846"/>
            <a:ext cx="1162160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11757492-3BAB-38F1-4E30-A40FBC647B42}"/>
              </a:ext>
            </a:extLst>
          </p:cNvPr>
          <p:cNvSpPr/>
          <p:nvPr/>
        </p:nvSpPr>
        <p:spPr bwMode="white">
          <a:xfrm>
            <a:off x="6656660" y="1109846"/>
            <a:ext cx="1228842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ECAEAD36-C937-1F31-067E-A32AA8786417}"/>
              </a:ext>
            </a:extLst>
          </p:cNvPr>
          <p:cNvSpPr/>
          <p:nvPr/>
        </p:nvSpPr>
        <p:spPr bwMode="white">
          <a:xfrm>
            <a:off x="855381" y="1974030"/>
            <a:ext cx="2057596" cy="1661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6AF6752F-2914-2DB0-FBD8-9E0F14E9426E}"/>
              </a:ext>
            </a:extLst>
          </p:cNvPr>
          <p:cNvSpPr/>
          <p:nvPr/>
        </p:nvSpPr>
        <p:spPr bwMode="white">
          <a:xfrm>
            <a:off x="4894367" y="1974030"/>
            <a:ext cx="2429106" cy="1661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7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D5C12F-0642-756A-63B4-873C439124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21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FA7707-DDF8-85CB-B44D-E71441587BD3}"/>
              </a:ext>
            </a:extLst>
          </p:cNvPr>
          <p:cNvSpPr/>
          <p:nvPr/>
        </p:nvSpPr>
        <p:spPr bwMode="white">
          <a:xfrm>
            <a:off x="836265" y="4209320"/>
            <a:ext cx="4083208" cy="1091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9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F1DF5D-708D-7CA8-C2C6-AFD9B9E751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96" y="1080000"/>
            <a:ext cx="8640000" cy="1929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7FFD36-B187-379E-CBCB-EE859B83F9AA}"/>
              </a:ext>
            </a:extLst>
          </p:cNvPr>
          <p:cNvSpPr/>
          <p:nvPr/>
        </p:nvSpPr>
        <p:spPr bwMode="white">
          <a:xfrm>
            <a:off x="945992" y="1939543"/>
            <a:ext cx="3162601" cy="1069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161375B-8714-5950-05CB-84E3C3D9A0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96" y="3338568"/>
            <a:ext cx="8640000" cy="1986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C5E203-0C9D-424B-41AC-E4F80CD8B02B}"/>
              </a:ext>
            </a:extLst>
          </p:cNvPr>
          <p:cNvSpPr/>
          <p:nvPr/>
        </p:nvSpPr>
        <p:spPr bwMode="white">
          <a:xfrm>
            <a:off x="945992" y="4236313"/>
            <a:ext cx="3162601" cy="1088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5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E7E6A9-CC99-FC1E-4C79-E5C9A239E7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3656"/>
            <a:ext cx="8640000" cy="910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0BBC1CE-E4D8-6C39-E1B2-1DA601CDC7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524134"/>
            <a:ext cx="8640000" cy="4864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D9A94B-40E4-5B78-AED5-9B7F15079C14}"/>
              </a:ext>
            </a:extLst>
          </p:cNvPr>
          <p:cNvSpPr/>
          <p:nvPr/>
        </p:nvSpPr>
        <p:spPr bwMode="white">
          <a:xfrm>
            <a:off x="711347" y="4452298"/>
            <a:ext cx="5696493" cy="1831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9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