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4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F28B14-CAB8-0548-39D0-579C9C40E1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2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EF630B-9C32-21C7-966D-9D013179DF83}"/>
              </a:ext>
            </a:extLst>
          </p:cNvPr>
          <p:cNvSpPr/>
          <p:nvPr/>
        </p:nvSpPr>
        <p:spPr bwMode="white">
          <a:xfrm>
            <a:off x="739925" y="3593592"/>
            <a:ext cx="6334728" cy="1262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2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BCCD33-42FA-9F73-2F0D-FF210AD3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30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CA8510-138A-32B8-50FA-783BA1E1E027}"/>
              </a:ext>
            </a:extLst>
          </p:cNvPr>
          <p:cNvSpPr/>
          <p:nvPr/>
        </p:nvSpPr>
        <p:spPr bwMode="white">
          <a:xfrm>
            <a:off x="1740145" y="3798228"/>
            <a:ext cx="4553384" cy="192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7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682641"/>
            <a:ext cx="86296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0" y="2148902"/>
            <a:ext cx="7554379" cy="153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E86055-481D-421D-3E75-1C7820A5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74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4E4087-B0D1-E04F-6032-F1430A747A62}"/>
              </a:ext>
            </a:extLst>
          </p:cNvPr>
          <p:cNvSpPr/>
          <p:nvPr/>
        </p:nvSpPr>
        <p:spPr bwMode="white">
          <a:xfrm>
            <a:off x="3064246" y="3731312"/>
            <a:ext cx="1219316" cy="29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A45E1E-72EA-2180-1843-906577A49C6C}"/>
              </a:ext>
            </a:extLst>
          </p:cNvPr>
          <p:cNvSpPr/>
          <p:nvPr/>
        </p:nvSpPr>
        <p:spPr bwMode="white">
          <a:xfrm>
            <a:off x="6826981" y="3731312"/>
            <a:ext cx="1228842" cy="29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E923D4F-D3AC-400D-1764-14093FAEBB1A}"/>
              </a:ext>
            </a:extLst>
          </p:cNvPr>
          <p:cNvSpPr/>
          <p:nvPr/>
        </p:nvSpPr>
        <p:spPr bwMode="white">
          <a:xfrm>
            <a:off x="882813" y="4636008"/>
            <a:ext cx="2419581" cy="161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978DBAD-635C-56AD-B389-7116D3AB3C75}"/>
              </a:ext>
            </a:extLst>
          </p:cNvPr>
          <p:cNvSpPr/>
          <p:nvPr/>
        </p:nvSpPr>
        <p:spPr bwMode="white">
          <a:xfrm>
            <a:off x="5064687" y="4636008"/>
            <a:ext cx="2419581" cy="161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F4C9C3-F435-2E0C-D97B-F2D996AABD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0" y="1080000"/>
            <a:ext cx="8640000" cy="3004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5EE1FA-4887-D8FD-5834-24DA67C26E02}"/>
              </a:ext>
            </a:extLst>
          </p:cNvPr>
          <p:cNvSpPr/>
          <p:nvPr/>
        </p:nvSpPr>
        <p:spPr bwMode="white">
          <a:xfrm>
            <a:off x="3073707" y="1280311"/>
            <a:ext cx="1228842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CBF161-C244-8499-38B6-296DB5C1800E}"/>
              </a:ext>
            </a:extLst>
          </p:cNvPr>
          <p:cNvSpPr/>
          <p:nvPr/>
        </p:nvSpPr>
        <p:spPr bwMode="white">
          <a:xfrm>
            <a:off x="7465151" y="1280311"/>
            <a:ext cx="1219317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BCD8F2F-7697-7FCF-D328-EC4AF630ABA2}"/>
              </a:ext>
            </a:extLst>
          </p:cNvPr>
          <p:cNvSpPr/>
          <p:nvPr/>
        </p:nvSpPr>
        <p:spPr bwMode="white">
          <a:xfrm>
            <a:off x="901800" y="2153034"/>
            <a:ext cx="2472336" cy="155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134580C-D2DA-59E8-200E-8D52C1FC11C6}"/>
              </a:ext>
            </a:extLst>
          </p:cNvPr>
          <p:cNvSpPr/>
          <p:nvPr/>
        </p:nvSpPr>
        <p:spPr bwMode="white">
          <a:xfrm>
            <a:off x="4965192" y="2112264"/>
            <a:ext cx="2499959" cy="160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8ADF74-0644-5D71-DE0E-735AF71F0E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93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E8BA35-844A-E299-0BB2-A4939FF0CE49}"/>
              </a:ext>
            </a:extLst>
          </p:cNvPr>
          <p:cNvSpPr/>
          <p:nvPr/>
        </p:nvSpPr>
        <p:spPr bwMode="white">
          <a:xfrm>
            <a:off x="5960123" y="2779776"/>
            <a:ext cx="1800396" cy="145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8FD77E-28E2-EB64-72FD-03B67ADB9034}"/>
              </a:ext>
            </a:extLst>
          </p:cNvPr>
          <p:cNvSpPr/>
          <p:nvPr/>
        </p:nvSpPr>
        <p:spPr bwMode="white">
          <a:xfrm>
            <a:off x="4493133" y="4339646"/>
            <a:ext cx="371510" cy="314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0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7F85B4-CF4D-06F2-C0E6-A54BE77CC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3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02FD04-04BA-2465-4B1F-B56FF4E65786}"/>
              </a:ext>
            </a:extLst>
          </p:cNvPr>
          <p:cNvSpPr/>
          <p:nvPr/>
        </p:nvSpPr>
        <p:spPr bwMode="white">
          <a:xfrm>
            <a:off x="5245680" y="1901952"/>
            <a:ext cx="1800395" cy="156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E36CB4-B278-24A4-7E6F-E48ABE2542A9}"/>
              </a:ext>
            </a:extLst>
          </p:cNvPr>
          <p:cNvSpPr/>
          <p:nvPr/>
        </p:nvSpPr>
        <p:spPr bwMode="white">
          <a:xfrm>
            <a:off x="3750112" y="3471297"/>
            <a:ext cx="371510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5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AB7F1F-AD58-70FA-476D-AFE419222A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2744"/>
            <a:ext cx="8640000" cy="3847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0029BC-D2B0-F8A8-A7F1-498053334CF1}"/>
              </a:ext>
            </a:extLst>
          </p:cNvPr>
          <p:cNvSpPr/>
          <p:nvPr/>
        </p:nvSpPr>
        <p:spPr bwMode="white">
          <a:xfrm>
            <a:off x="5350465" y="1397169"/>
            <a:ext cx="628710" cy="28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1EDE93-3BB7-2FF1-6EDB-420AF7443AAD}"/>
              </a:ext>
            </a:extLst>
          </p:cNvPr>
          <p:cNvSpPr/>
          <p:nvPr/>
        </p:nvSpPr>
        <p:spPr bwMode="white">
          <a:xfrm>
            <a:off x="7036551" y="2275563"/>
            <a:ext cx="866857" cy="28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04BE70-EEDE-497E-1C6E-86E36CD2649B}"/>
              </a:ext>
            </a:extLst>
          </p:cNvPr>
          <p:cNvSpPr/>
          <p:nvPr/>
        </p:nvSpPr>
        <p:spPr bwMode="white">
          <a:xfrm>
            <a:off x="3407179" y="3144409"/>
            <a:ext cx="866857" cy="28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3217C766-99FD-7BD2-670D-60F06C6585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0" y="3770928"/>
            <a:ext cx="8640000" cy="308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BBDC37-743B-0793-DEAA-E4CBA5FA6FF8}"/>
              </a:ext>
            </a:extLst>
          </p:cNvPr>
          <p:cNvSpPr/>
          <p:nvPr/>
        </p:nvSpPr>
        <p:spPr bwMode="white">
          <a:xfrm>
            <a:off x="7084115" y="4380720"/>
            <a:ext cx="828754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A3E571-237C-FD8C-5A1A-53CAD3071598}"/>
              </a:ext>
            </a:extLst>
          </p:cNvPr>
          <p:cNvSpPr/>
          <p:nvPr/>
        </p:nvSpPr>
        <p:spPr bwMode="white">
          <a:xfrm>
            <a:off x="5340873" y="5257296"/>
            <a:ext cx="657287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929C2F1-A90D-8957-8AD1-4C04D67CE7BA}"/>
              </a:ext>
            </a:extLst>
          </p:cNvPr>
          <p:cNvSpPr/>
          <p:nvPr/>
        </p:nvSpPr>
        <p:spPr bwMode="white">
          <a:xfrm>
            <a:off x="3349958" y="6133872"/>
            <a:ext cx="1038324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4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4E347D-A186-6437-2A6C-DE2BD2C45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57040"/>
            <a:ext cx="8640000" cy="2279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A3C9D5F8-40CC-6127-B5CE-A44DC5C86E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2" y="2536420"/>
            <a:ext cx="8640000" cy="3807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F21960-5204-705B-45B5-E3A70DE44FA4}"/>
              </a:ext>
            </a:extLst>
          </p:cNvPr>
          <p:cNvSpPr/>
          <p:nvPr/>
        </p:nvSpPr>
        <p:spPr bwMode="white">
          <a:xfrm>
            <a:off x="1388385" y="5022580"/>
            <a:ext cx="6125159" cy="1244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3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0ACF64-582A-FF69-B6AC-57F5A1D636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7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7427B6-7EFF-6351-91BF-C94F2AD5C1F4}"/>
              </a:ext>
            </a:extLst>
          </p:cNvPr>
          <p:cNvSpPr/>
          <p:nvPr/>
        </p:nvSpPr>
        <p:spPr bwMode="white">
          <a:xfrm>
            <a:off x="1578205" y="2997724"/>
            <a:ext cx="3591267" cy="125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6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12</cp:revision>
  <dcterms:created xsi:type="dcterms:W3CDTF">2023-07-03T01:47:00Z</dcterms:created>
  <dcterms:modified xsi:type="dcterms:W3CDTF">2023-07-06T14:29:15Z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