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0FE630-28AA-DC97-8F27-2C2AC11FF1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5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1AB440-62CD-DDD3-E342-41287C15A82F}"/>
              </a:ext>
            </a:extLst>
          </p:cNvPr>
          <p:cNvSpPr/>
          <p:nvPr/>
        </p:nvSpPr>
        <p:spPr bwMode="white">
          <a:xfrm>
            <a:off x="901865" y="3558922"/>
            <a:ext cx="7392105" cy="1153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F0E178-DA32-8C18-012C-64AFC745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0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ACD37C-3C15-5682-8795-86D143BC5709}"/>
              </a:ext>
            </a:extLst>
          </p:cNvPr>
          <p:cNvSpPr/>
          <p:nvPr/>
        </p:nvSpPr>
        <p:spPr bwMode="white">
          <a:xfrm>
            <a:off x="930443" y="3675613"/>
            <a:ext cx="7182535" cy="115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0650" t="71480"/>
          <a:stretch/>
        </p:blipFill>
        <p:spPr>
          <a:xfrm>
            <a:off x="326439" y="3743585"/>
            <a:ext cx="8491119" cy="8802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2209846"/>
            <a:ext cx="7554379" cy="153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9F7B44-803C-413F-B4F9-006BD3EB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0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2C9841-680C-700F-43EB-C6D2CE7C146C}"/>
              </a:ext>
            </a:extLst>
          </p:cNvPr>
          <p:cNvSpPr/>
          <p:nvPr/>
        </p:nvSpPr>
        <p:spPr bwMode="white">
          <a:xfrm>
            <a:off x="2978513" y="3540256"/>
            <a:ext cx="666813" cy="30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48C1FB-CB5E-5D0F-5263-307306EFF147}"/>
              </a:ext>
            </a:extLst>
          </p:cNvPr>
          <p:cNvSpPr/>
          <p:nvPr/>
        </p:nvSpPr>
        <p:spPr bwMode="white">
          <a:xfrm>
            <a:off x="7169914" y="3540256"/>
            <a:ext cx="666813" cy="30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1ADB43-B886-4C37-8070-BFCC0A8125D1}"/>
              </a:ext>
            </a:extLst>
          </p:cNvPr>
          <p:cNvSpPr/>
          <p:nvPr/>
        </p:nvSpPr>
        <p:spPr bwMode="white">
          <a:xfrm>
            <a:off x="2568899" y="4274519"/>
            <a:ext cx="676339" cy="30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D56DB2-0E6D-4EE7-F2CA-F725EA4EFD65}"/>
              </a:ext>
            </a:extLst>
          </p:cNvPr>
          <p:cNvSpPr/>
          <p:nvPr/>
        </p:nvSpPr>
        <p:spPr bwMode="white">
          <a:xfrm>
            <a:off x="7188965" y="4284055"/>
            <a:ext cx="657287" cy="29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4A1B059-67E8-21BF-AABC-2ADF4C11F9C4}"/>
              </a:ext>
            </a:extLst>
          </p:cNvPr>
          <p:cNvSpPr/>
          <p:nvPr/>
        </p:nvSpPr>
        <p:spPr bwMode="white">
          <a:xfrm>
            <a:off x="3188083" y="5018317"/>
            <a:ext cx="876383" cy="29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D413AA5-A170-88EF-D985-0746BD0754C9}"/>
              </a:ext>
            </a:extLst>
          </p:cNvPr>
          <p:cNvSpPr/>
          <p:nvPr/>
        </p:nvSpPr>
        <p:spPr bwMode="white">
          <a:xfrm>
            <a:off x="7188965" y="5018317"/>
            <a:ext cx="657287" cy="29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5A9C4F-412D-57CD-02CB-99915F43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3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7B5131-FDA9-40E0-7A22-65F7E77D9ACD}"/>
              </a:ext>
            </a:extLst>
          </p:cNvPr>
          <p:cNvSpPr/>
          <p:nvPr/>
        </p:nvSpPr>
        <p:spPr bwMode="white">
          <a:xfrm>
            <a:off x="6190488" y="2492460"/>
            <a:ext cx="1773936" cy="1512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655DFC-C85E-EE3A-4122-0291FD01F2D8}"/>
              </a:ext>
            </a:extLst>
          </p:cNvPr>
          <p:cNvSpPr/>
          <p:nvPr/>
        </p:nvSpPr>
        <p:spPr bwMode="white">
          <a:xfrm>
            <a:off x="4521711" y="3914465"/>
            <a:ext cx="371510" cy="32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687F76-0317-03E0-F173-75D86F8F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70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6DFF76-BECC-EC6C-0E44-B52A60817D4E}"/>
              </a:ext>
            </a:extLst>
          </p:cNvPr>
          <p:cNvSpPr/>
          <p:nvPr/>
        </p:nvSpPr>
        <p:spPr bwMode="white">
          <a:xfrm>
            <a:off x="5367528" y="1462381"/>
            <a:ext cx="205740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A424A0-0D97-F1D8-DDB9-468BE8CD7A97}"/>
              </a:ext>
            </a:extLst>
          </p:cNvPr>
          <p:cNvSpPr/>
          <p:nvPr/>
        </p:nvSpPr>
        <p:spPr bwMode="white">
          <a:xfrm>
            <a:off x="3769164" y="2867637"/>
            <a:ext cx="381036" cy="30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7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92B735-D38B-B9FB-4B76-9BDB78FA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9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D76FA0-448B-40F8-43CB-8E90968D5EBC}"/>
              </a:ext>
            </a:extLst>
          </p:cNvPr>
          <p:cNvSpPr/>
          <p:nvPr/>
        </p:nvSpPr>
        <p:spPr bwMode="white">
          <a:xfrm>
            <a:off x="1426464" y="3771147"/>
            <a:ext cx="1361532" cy="295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427961-A5D9-B5A7-9996-4EAA624AC07C}"/>
              </a:ext>
            </a:extLst>
          </p:cNvPr>
          <p:cNvSpPr/>
          <p:nvPr/>
        </p:nvSpPr>
        <p:spPr bwMode="white">
          <a:xfrm>
            <a:off x="4270249" y="3761604"/>
            <a:ext cx="1299312" cy="305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9BC419-F805-2138-2973-8DE1F91121F4}"/>
              </a:ext>
            </a:extLst>
          </p:cNvPr>
          <p:cNvSpPr/>
          <p:nvPr/>
        </p:nvSpPr>
        <p:spPr bwMode="white">
          <a:xfrm>
            <a:off x="6996206" y="3742518"/>
            <a:ext cx="1431128" cy="334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52B35-C214-445B-020E-32062B94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0232"/>
            <a:ext cx="8640000" cy="342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A53C9B-E650-DF66-0F5A-8CB047CEC794}"/>
              </a:ext>
            </a:extLst>
          </p:cNvPr>
          <p:cNvSpPr/>
          <p:nvPr/>
        </p:nvSpPr>
        <p:spPr bwMode="white">
          <a:xfrm>
            <a:off x="3064246" y="1659992"/>
            <a:ext cx="1209790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C1AF33-4FD4-F116-1034-EB35387FC068}"/>
              </a:ext>
            </a:extLst>
          </p:cNvPr>
          <p:cNvSpPr/>
          <p:nvPr/>
        </p:nvSpPr>
        <p:spPr bwMode="white">
          <a:xfrm>
            <a:off x="7246121" y="1659992"/>
            <a:ext cx="1162160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DBE51E6-427B-83D1-A31F-34246565AC9D}"/>
              </a:ext>
            </a:extLst>
          </p:cNvPr>
          <p:cNvSpPr/>
          <p:nvPr/>
        </p:nvSpPr>
        <p:spPr bwMode="white">
          <a:xfrm>
            <a:off x="882813" y="2368296"/>
            <a:ext cx="2019492" cy="164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DC23FC3-EF51-18B0-D920-40A93D7F3140}"/>
              </a:ext>
            </a:extLst>
          </p:cNvPr>
          <p:cNvSpPr/>
          <p:nvPr/>
        </p:nvSpPr>
        <p:spPr bwMode="white">
          <a:xfrm>
            <a:off x="5064687" y="2368296"/>
            <a:ext cx="2019492" cy="164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>
            <a:extLst>
              <a:ext uri="{FF2B5EF4-FFF2-40B4-BE49-F238E27FC236}">
                <a16:creationId xmlns:a16="http://schemas.microsoft.com/office/drawing/2014/main" id="{5B0F3AF1-6302-D38B-CA51-60C2C5EDAD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3" y="4014215"/>
            <a:ext cx="8640000" cy="2567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970103D-6451-C513-ADC7-EFE664F6C4BC}"/>
              </a:ext>
            </a:extLst>
          </p:cNvPr>
          <p:cNvSpPr/>
          <p:nvPr/>
        </p:nvSpPr>
        <p:spPr bwMode="white">
          <a:xfrm>
            <a:off x="3207134" y="4147827"/>
            <a:ext cx="1428886" cy="30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711E3D5-E551-7E7C-FCB0-CF5D9246D1E5}"/>
              </a:ext>
            </a:extLst>
          </p:cNvPr>
          <p:cNvSpPr/>
          <p:nvPr/>
        </p:nvSpPr>
        <p:spPr bwMode="white">
          <a:xfrm>
            <a:off x="7027024" y="4147827"/>
            <a:ext cx="1428886" cy="30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834E24E-EB86-3677-0A29-6D9E3102144C}"/>
              </a:ext>
            </a:extLst>
          </p:cNvPr>
          <p:cNvSpPr/>
          <p:nvPr/>
        </p:nvSpPr>
        <p:spPr bwMode="white">
          <a:xfrm>
            <a:off x="882813" y="4827024"/>
            <a:ext cx="2931118" cy="165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12E11EC-6F22-C3AF-FB2B-FB447DA38661}"/>
              </a:ext>
            </a:extLst>
          </p:cNvPr>
          <p:cNvSpPr/>
          <p:nvPr/>
        </p:nvSpPr>
        <p:spPr bwMode="white">
          <a:xfrm>
            <a:off x="4264511" y="4827024"/>
            <a:ext cx="2931118" cy="165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7A2263-3FA0-F76B-FD3F-DCAAF02F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2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DBC85E-08F1-D6C8-1450-F23FDB89FDAF}"/>
              </a:ext>
            </a:extLst>
          </p:cNvPr>
          <p:cNvSpPr/>
          <p:nvPr/>
        </p:nvSpPr>
        <p:spPr bwMode="white">
          <a:xfrm>
            <a:off x="1835404" y="5048165"/>
            <a:ext cx="4877265" cy="1154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7BD936-1414-8E10-F2FC-1E90CD12E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9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109C31-D08D-260C-E624-4E32C249E203}"/>
              </a:ext>
            </a:extLst>
          </p:cNvPr>
          <p:cNvSpPr/>
          <p:nvPr/>
        </p:nvSpPr>
        <p:spPr bwMode="white">
          <a:xfrm>
            <a:off x="1168590" y="1958644"/>
            <a:ext cx="5706019" cy="116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