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082C72-7C51-96DB-8F77-541B2D24A2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99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74E893-1E00-3D62-F024-17E8B24E5AB2}"/>
              </a:ext>
            </a:extLst>
          </p:cNvPr>
          <p:cNvSpPr/>
          <p:nvPr/>
        </p:nvSpPr>
        <p:spPr bwMode="white">
          <a:xfrm>
            <a:off x="932688" y="4251960"/>
            <a:ext cx="7580378" cy="1213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5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456C7B-6225-E2AC-D630-DCF6CBA8CA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68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4A7F06-E06B-97C4-2980-F04BBA8B6C9C}"/>
              </a:ext>
            </a:extLst>
          </p:cNvPr>
          <p:cNvSpPr/>
          <p:nvPr/>
        </p:nvSpPr>
        <p:spPr bwMode="white">
          <a:xfrm>
            <a:off x="4464555" y="3128544"/>
            <a:ext cx="1105005" cy="304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D70B77-2DA2-FC1E-075A-E4AA506EDBD4}"/>
              </a:ext>
            </a:extLst>
          </p:cNvPr>
          <p:cNvSpPr/>
          <p:nvPr/>
        </p:nvSpPr>
        <p:spPr bwMode="white">
          <a:xfrm>
            <a:off x="5312361" y="3881265"/>
            <a:ext cx="1095479" cy="304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64DD70-E28B-5BE0-F651-AE1E91A30A79}"/>
              </a:ext>
            </a:extLst>
          </p:cNvPr>
          <p:cNvSpPr/>
          <p:nvPr/>
        </p:nvSpPr>
        <p:spPr bwMode="white">
          <a:xfrm>
            <a:off x="5941071" y="4605401"/>
            <a:ext cx="2543417" cy="381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711EC3-8813-EEBE-9D0D-DB5A3D2CD1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52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0DB824-823B-7ACA-3509-702101FE9BCF}"/>
              </a:ext>
            </a:extLst>
          </p:cNvPr>
          <p:cNvSpPr/>
          <p:nvPr/>
        </p:nvSpPr>
        <p:spPr bwMode="white">
          <a:xfrm>
            <a:off x="901865" y="3602736"/>
            <a:ext cx="7638631" cy="1186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5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659136"/>
            <a:ext cx="33528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8" y="2087292"/>
            <a:ext cx="8373644" cy="15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C19819-195D-2771-3104-C1DC4FDE28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55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4E5A8F-8619-4505-BA44-EBE7309C8AAB}"/>
              </a:ext>
            </a:extLst>
          </p:cNvPr>
          <p:cNvSpPr/>
          <p:nvPr/>
        </p:nvSpPr>
        <p:spPr bwMode="white">
          <a:xfrm>
            <a:off x="3931104" y="3770159"/>
            <a:ext cx="266725" cy="305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30B56C-CA1A-451B-0B47-389E7F71C231}"/>
              </a:ext>
            </a:extLst>
          </p:cNvPr>
          <p:cNvSpPr/>
          <p:nvPr/>
        </p:nvSpPr>
        <p:spPr bwMode="white">
          <a:xfrm>
            <a:off x="7350906" y="3770159"/>
            <a:ext cx="285777" cy="305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9838DE-C352-C7AE-05A0-A9D932479D05}"/>
              </a:ext>
            </a:extLst>
          </p:cNvPr>
          <p:cNvSpPr/>
          <p:nvPr/>
        </p:nvSpPr>
        <p:spPr bwMode="white">
          <a:xfrm>
            <a:off x="7684313" y="4600101"/>
            <a:ext cx="476295" cy="295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1D2DDD-1528-B58E-F9A0-D2679977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7080"/>
            <a:ext cx="8640000" cy="327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BA75A4-E578-2D82-BB27-E1B49E55139F}"/>
              </a:ext>
            </a:extLst>
          </p:cNvPr>
          <p:cNvSpPr/>
          <p:nvPr/>
        </p:nvSpPr>
        <p:spPr bwMode="white">
          <a:xfrm>
            <a:off x="4759858" y="853628"/>
            <a:ext cx="438191" cy="390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91E330-187B-334F-AFEB-14C2912B5C95}"/>
              </a:ext>
            </a:extLst>
          </p:cNvPr>
          <p:cNvSpPr/>
          <p:nvPr/>
        </p:nvSpPr>
        <p:spPr bwMode="white">
          <a:xfrm>
            <a:off x="1463894" y="1711882"/>
            <a:ext cx="266725" cy="305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1FD6B4-CCFA-1A46-37C5-2F3E70F10AA5}"/>
              </a:ext>
            </a:extLst>
          </p:cNvPr>
          <p:cNvSpPr/>
          <p:nvPr/>
        </p:nvSpPr>
        <p:spPr bwMode="white">
          <a:xfrm>
            <a:off x="3607223" y="1835852"/>
            <a:ext cx="447717" cy="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3856E3-F205-9631-1C23-97E6B43E1D90}"/>
              </a:ext>
            </a:extLst>
          </p:cNvPr>
          <p:cNvSpPr/>
          <p:nvPr/>
        </p:nvSpPr>
        <p:spPr bwMode="white">
          <a:xfrm>
            <a:off x="6284004" y="1683274"/>
            <a:ext cx="876383" cy="390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FD198A-3D85-D346-C79E-0064F45B9177}"/>
              </a:ext>
            </a:extLst>
          </p:cNvPr>
          <p:cNvSpPr/>
          <p:nvPr/>
        </p:nvSpPr>
        <p:spPr bwMode="white">
          <a:xfrm>
            <a:off x="2988039" y="2541528"/>
            <a:ext cx="257199" cy="305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18E256-B4FF-2880-EE81-C7B6E5254191}"/>
              </a:ext>
            </a:extLst>
          </p:cNvPr>
          <p:cNvSpPr/>
          <p:nvPr/>
        </p:nvSpPr>
        <p:spPr bwMode="white">
          <a:xfrm>
            <a:off x="4636022" y="2503384"/>
            <a:ext cx="1714663" cy="400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5192A04-97B7-FFDF-D4A8-EE471220073F}"/>
              </a:ext>
            </a:extLst>
          </p:cNvPr>
          <p:cNvSpPr/>
          <p:nvPr/>
        </p:nvSpPr>
        <p:spPr bwMode="white">
          <a:xfrm>
            <a:off x="2006871" y="3323493"/>
            <a:ext cx="2124277" cy="400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96882DDD-E837-6327-4FB9-81715923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800480"/>
            <a:ext cx="8640000" cy="2554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723A1F9-EAD6-2FD2-FF78-8790BBB9FC20}"/>
              </a:ext>
            </a:extLst>
          </p:cNvPr>
          <p:cNvSpPr/>
          <p:nvPr/>
        </p:nvSpPr>
        <p:spPr bwMode="white">
          <a:xfrm>
            <a:off x="2340277" y="4963394"/>
            <a:ext cx="1057375" cy="305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033BC1-139D-C132-0AB0-3A370CECA620}"/>
              </a:ext>
            </a:extLst>
          </p:cNvPr>
          <p:cNvSpPr/>
          <p:nvPr/>
        </p:nvSpPr>
        <p:spPr bwMode="white">
          <a:xfrm>
            <a:off x="1282901" y="5792686"/>
            <a:ext cx="647761" cy="305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3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372EB2-147C-8EFD-DB9B-1D691CF130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13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49196B-646C-1E13-0B0C-F16A81F1DF05}"/>
              </a:ext>
            </a:extLst>
          </p:cNvPr>
          <p:cNvSpPr/>
          <p:nvPr/>
        </p:nvSpPr>
        <p:spPr bwMode="white">
          <a:xfrm>
            <a:off x="1006650" y="2149063"/>
            <a:ext cx="1400308" cy="372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3B36B2-1FC8-B54C-3BAF-77DFF4A46E55}"/>
              </a:ext>
            </a:extLst>
          </p:cNvPr>
          <p:cNvSpPr/>
          <p:nvPr/>
        </p:nvSpPr>
        <p:spPr bwMode="white">
          <a:xfrm>
            <a:off x="2911832" y="2960405"/>
            <a:ext cx="752546" cy="391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1ADBE2-E77C-FC49-7D98-CCB4EE177687}"/>
              </a:ext>
            </a:extLst>
          </p:cNvPr>
          <p:cNvSpPr/>
          <p:nvPr/>
        </p:nvSpPr>
        <p:spPr bwMode="white">
          <a:xfrm>
            <a:off x="3454809" y="4640361"/>
            <a:ext cx="1000220" cy="30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5FE5BD-3787-33B1-32AF-80D76A4B38C7}"/>
              </a:ext>
            </a:extLst>
          </p:cNvPr>
          <p:cNvSpPr/>
          <p:nvPr/>
        </p:nvSpPr>
        <p:spPr bwMode="white">
          <a:xfrm>
            <a:off x="6388789" y="4640361"/>
            <a:ext cx="1171686" cy="30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49A661-5A69-99A3-E1B9-038F544AB8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39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078228-2B4B-F6A3-D8FB-A047C5F890BC}"/>
              </a:ext>
            </a:extLst>
          </p:cNvPr>
          <p:cNvSpPr/>
          <p:nvPr/>
        </p:nvSpPr>
        <p:spPr bwMode="white">
          <a:xfrm>
            <a:off x="2930884" y="2176829"/>
            <a:ext cx="885909" cy="30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DE0CF5-7ECB-5B86-FC0F-F5CBDBC104F7}"/>
              </a:ext>
            </a:extLst>
          </p:cNvPr>
          <p:cNvSpPr/>
          <p:nvPr/>
        </p:nvSpPr>
        <p:spPr bwMode="white">
          <a:xfrm>
            <a:off x="2711788" y="3006605"/>
            <a:ext cx="895435" cy="30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F971FE-B4C1-07D9-5B6C-0EE9FA0984E1}"/>
              </a:ext>
            </a:extLst>
          </p:cNvPr>
          <p:cNvSpPr/>
          <p:nvPr/>
        </p:nvSpPr>
        <p:spPr bwMode="white">
          <a:xfrm>
            <a:off x="3130928" y="3826842"/>
            <a:ext cx="885909" cy="30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940FEB-C7BE-209D-B1E6-502A9CEE41E6}"/>
              </a:ext>
            </a:extLst>
          </p:cNvPr>
          <p:cNvSpPr/>
          <p:nvPr/>
        </p:nvSpPr>
        <p:spPr bwMode="white">
          <a:xfrm>
            <a:off x="3035669" y="4656618"/>
            <a:ext cx="1095479" cy="30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6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1A7AB3-ACCE-F452-1823-01585CBD0B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8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1DDA2B-EFE5-4312-F1C9-96A34F461C41}"/>
              </a:ext>
            </a:extLst>
          </p:cNvPr>
          <p:cNvSpPr/>
          <p:nvPr/>
        </p:nvSpPr>
        <p:spPr bwMode="white">
          <a:xfrm>
            <a:off x="4283563" y="3385825"/>
            <a:ext cx="247673" cy="295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BE5249-182E-DE87-E79B-AE3DA73DC248}"/>
              </a:ext>
            </a:extLst>
          </p:cNvPr>
          <p:cNvSpPr/>
          <p:nvPr/>
        </p:nvSpPr>
        <p:spPr bwMode="white">
          <a:xfrm>
            <a:off x="5922019" y="3385825"/>
            <a:ext cx="457243" cy="295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2BB07F-F651-C41C-82BE-AD8827C00F6D}"/>
              </a:ext>
            </a:extLst>
          </p:cNvPr>
          <p:cNvSpPr/>
          <p:nvPr/>
        </p:nvSpPr>
        <p:spPr bwMode="white">
          <a:xfrm>
            <a:off x="7779572" y="3385825"/>
            <a:ext cx="238146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98C86E-1AFB-9595-9D60-909F54BC2B16}"/>
              </a:ext>
            </a:extLst>
          </p:cNvPr>
          <p:cNvSpPr/>
          <p:nvPr/>
        </p:nvSpPr>
        <p:spPr bwMode="white">
          <a:xfrm>
            <a:off x="4083519" y="4205251"/>
            <a:ext cx="657287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99AF8E-0F2E-0309-4B0F-CA076BD860B8}"/>
              </a:ext>
            </a:extLst>
          </p:cNvPr>
          <p:cNvSpPr/>
          <p:nvPr/>
        </p:nvSpPr>
        <p:spPr bwMode="white">
          <a:xfrm>
            <a:off x="5721975" y="4205251"/>
            <a:ext cx="857331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FDC3E1-1976-0206-8DAE-4E678F2C8077}"/>
              </a:ext>
            </a:extLst>
          </p:cNvPr>
          <p:cNvSpPr/>
          <p:nvPr/>
        </p:nvSpPr>
        <p:spPr bwMode="white">
          <a:xfrm>
            <a:off x="7570002" y="4205251"/>
            <a:ext cx="657287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AF1682-B883-D311-D9F6-1C042C0470CC}"/>
              </a:ext>
            </a:extLst>
          </p:cNvPr>
          <p:cNvSpPr/>
          <p:nvPr/>
        </p:nvSpPr>
        <p:spPr bwMode="white">
          <a:xfrm>
            <a:off x="3978734" y="5005620"/>
            <a:ext cx="800176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6CC074-ABA2-8EDB-361B-A9AD6E54AE1C}"/>
              </a:ext>
            </a:extLst>
          </p:cNvPr>
          <p:cNvSpPr/>
          <p:nvPr/>
        </p:nvSpPr>
        <p:spPr bwMode="white">
          <a:xfrm>
            <a:off x="5626716" y="5005620"/>
            <a:ext cx="1057375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B50EF2A-425F-3297-62FC-097A884706FB}"/>
              </a:ext>
            </a:extLst>
          </p:cNvPr>
          <p:cNvSpPr/>
          <p:nvPr/>
        </p:nvSpPr>
        <p:spPr bwMode="white">
          <a:xfrm>
            <a:off x="7474743" y="5005620"/>
            <a:ext cx="857331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43DE0D-2305-0DE0-2DD3-94463018A9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48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3024A9-E2A6-8F05-24FC-19F584FB5068}"/>
              </a:ext>
            </a:extLst>
          </p:cNvPr>
          <p:cNvSpPr/>
          <p:nvPr/>
        </p:nvSpPr>
        <p:spPr bwMode="white">
          <a:xfrm>
            <a:off x="2016396" y="3816101"/>
            <a:ext cx="428665" cy="31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7FF539-1716-2601-865A-B1628D5E25F3}"/>
              </a:ext>
            </a:extLst>
          </p:cNvPr>
          <p:cNvSpPr/>
          <p:nvPr/>
        </p:nvSpPr>
        <p:spPr bwMode="white">
          <a:xfrm flipV="1">
            <a:off x="5912493" y="3816100"/>
            <a:ext cx="371510" cy="305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B6D23A-CB27-C110-DDD1-6D5E841ACB78}"/>
              </a:ext>
            </a:extLst>
          </p:cNvPr>
          <p:cNvSpPr/>
          <p:nvPr/>
        </p:nvSpPr>
        <p:spPr bwMode="white">
          <a:xfrm flipV="1">
            <a:off x="2044974" y="4882895"/>
            <a:ext cx="371510" cy="248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E7E7A6-CD2F-3E29-1AF2-ADAECA388199}"/>
              </a:ext>
            </a:extLst>
          </p:cNvPr>
          <p:cNvSpPr/>
          <p:nvPr/>
        </p:nvSpPr>
        <p:spPr bwMode="white">
          <a:xfrm>
            <a:off x="5874390" y="4817114"/>
            <a:ext cx="438191" cy="31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16FFAA-FAFD-7233-2835-68D5BB2825FA}"/>
              </a:ext>
            </a:extLst>
          </p:cNvPr>
          <p:cNvSpPr/>
          <p:nvPr/>
        </p:nvSpPr>
        <p:spPr bwMode="white">
          <a:xfrm>
            <a:off x="1806826" y="5818127"/>
            <a:ext cx="428665" cy="31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9EB8E94-9E74-569F-29D9-677D3CC5F366}"/>
              </a:ext>
            </a:extLst>
          </p:cNvPr>
          <p:cNvSpPr/>
          <p:nvPr/>
        </p:nvSpPr>
        <p:spPr bwMode="white">
          <a:xfrm>
            <a:off x="6083960" y="5827660"/>
            <a:ext cx="447717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8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E9B5F0-D447-379E-C7B0-EBEBA799B9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58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CB4689-F8FD-AADF-9D77-0DDCFEF3A434}"/>
              </a:ext>
            </a:extLst>
          </p:cNvPr>
          <p:cNvSpPr/>
          <p:nvPr/>
        </p:nvSpPr>
        <p:spPr bwMode="white">
          <a:xfrm>
            <a:off x="6760299" y="2463912"/>
            <a:ext cx="1352679" cy="343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C33C05-D2C5-9FFD-E639-748C188DA0A1}"/>
              </a:ext>
            </a:extLst>
          </p:cNvPr>
          <p:cNvSpPr/>
          <p:nvPr/>
        </p:nvSpPr>
        <p:spPr bwMode="white">
          <a:xfrm>
            <a:off x="6541203" y="3456511"/>
            <a:ext cx="1743241" cy="353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8067BE-577B-A5E3-F21D-C0835B54725B}"/>
              </a:ext>
            </a:extLst>
          </p:cNvPr>
          <p:cNvSpPr/>
          <p:nvPr/>
        </p:nvSpPr>
        <p:spPr bwMode="white">
          <a:xfrm>
            <a:off x="7922460" y="4449111"/>
            <a:ext cx="971642" cy="3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22293B-B497-1581-2694-068690B244A8}"/>
              </a:ext>
            </a:extLst>
          </p:cNvPr>
          <p:cNvSpPr/>
          <p:nvPr/>
        </p:nvSpPr>
        <p:spPr bwMode="white">
          <a:xfrm>
            <a:off x="1406738" y="5327179"/>
            <a:ext cx="2352899" cy="362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5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