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58" r:id="rId5"/>
    <p:sldId id="263" r:id="rId6"/>
    <p:sldId id="262" r:id="rId7"/>
    <p:sldId id="261" r:id="rId8"/>
    <p:sldId id="260" r:id="rId9"/>
    <p:sldId id="257" r:id="rId10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3713367"/>
            <a:ext cx="8362950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78" y="2141523"/>
            <a:ext cx="8373644" cy="15718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627396"/>
            <a:ext cx="8640000" cy="560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8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616075-58EE-24D1-3192-C2D47E41B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6"/>
          <a:stretch/>
        </p:blipFill>
        <p:spPr>
          <a:xfrm>
            <a:off x="216000" y="2103120"/>
            <a:ext cx="8640000" cy="2074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3A0466-9BA5-C393-1DCB-07E8D1CB8217}"/>
              </a:ext>
            </a:extLst>
          </p:cNvPr>
          <p:cNvSpPr/>
          <p:nvPr/>
        </p:nvSpPr>
        <p:spPr bwMode="white">
          <a:xfrm>
            <a:off x="1854456" y="3434861"/>
            <a:ext cx="447717" cy="304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B6548D-EA39-EAF0-A5CB-68D63B981112}"/>
              </a:ext>
            </a:extLst>
          </p:cNvPr>
          <p:cNvSpPr/>
          <p:nvPr/>
        </p:nvSpPr>
        <p:spPr bwMode="white">
          <a:xfrm>
            <a:off x="6150641" y="3511089"/>
            <a:ext cx="381036" cy="228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5B38BE1F-06A8-E0D8-0D0B-412398CAE0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2" y="3965779"/>
            <a:ext cx="8640000" cy="3004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72D4C5F-039E-F738-7DE8-AD9CFECBE545}"/>
              </a:ext>
            </a:extLst>
          </p:cNvPr>
          <p:cNvSpPr/>
          <p:nvPr/>
        </p:nvSpPr>
        <p:spPr bwMode="white">
          <a:xfrm>
            <a:off x="1870409" y="4328245"/>
            <a:ext cx="381036" cy="228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4395619-9D07-647D-1809-7955792BEB13}"/>
              </a:ext>
            </a:extLst>
          </p:cNvPr>
          <p:cNvSpPr/>
          <p:nvPr/>
        </p:nvSpPr>
        <p:spPr bwMode="white">
          <a:xfrm>
            <a:off x="6109439" y="4251937"/>
            <a:ext cx="438191" cy="305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FBC3370-6809-232E-5AAF-29D56F13AB93}"/>
              </a:ext>
            </a:extLst>
          </p:cNvPr>
          <p:cNvSpPr/>
          <p:nvPr/>
        </p:nvSpPr>
        <p:spPr bwMode="white">
          <a:xfrm>
            <a:off x="2051401" y="5282108"/>
            <a:ext cx="438191" cy="305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0969469-933E-4D32-CC86-570C7513EA29}"/>
              </a:ext>
            </a:extLst>
          </p:cNvPr>
          <p:cNvSpPr/>
          <p:nvPr/>
        </p:nvSpPr>
        <p:spPr bwMode="white">
          <a:xfrm>
            <a:off x="6109439" y="5272570"/>
            <a:ext cx="438191" cy="314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72AC2CC-E1D5-2E5E-4662-2617BDDA67E7}"/>
              </a:ext>
            </a:extLst>
          </p:cNvPr>
          <p:cNvSpPr/>
          <p:nvPr/>
        </p:nvSpPr>
        <p:spPr bwMode="white">
          <a:xfrm>
            <a:off x="1841831" y="6312280"/>
            <a:ext cx="438191" cy="305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B6D3E9F-ADD4-E93B-33DC-AC904D6D77B8}"/>
              </a:ext>
            </a:extLst>
          </p:cNvPr>
          <p:cNvSpPr/>
          <p:nvPr/>
        </p:nvSpPr>
        <p:spPr bwMode="white">
          <a:xfrm>
            <a:off x="6109439" y="6312280"/>
            <a:ext cx="438191" cy="305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21616075-58EE-24D1-3192-C2D47E41B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49"/>
          <a:stretch/>
        </p:blipFill>
        <p:spPr>
          <a:xfrm>
            <a:off x="216000" y="67564"/>
            <a:ext cx="8640000" cy="2376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72017E-BD1E-0E94-1878-3E979FD5A1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14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DE6E1FE-FD0C-B6A1-81AC-DA6B9BA35647}"/>
              </a:ext>
            </a:extLst>
          </p:cNvPr>
          <p:cNvSpPr/>
          <p:nvPr/>
        </p:nvSpPr>
        <p:spPr bwMode="white">
          <a:xfrm>
            <a:off x="4064467" y="5312447"/>
            <a:ext cx="1809922" cy="400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8094AD-AEF7-0105-F4F1-E70B75653D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86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527310-B06A-1D48-E467-8F238CB04628}"/>
              </a:ext>
            </a:extLst>
          </p:cNvPr>
          <p:cNvSpPr/>
          <p:nvPr/>
        </p:nvSpPr>
        <p:spPr bwMode="white">
          <a:xfrm>
            <a:off x="2468881" y="2694030"/>
            <a:ext cx="1405068" cy="372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425DE6-1609-028A-3B79-751157C80587}"/>
              </a:ext>
            </a:extLst>
          </p:cNvPr>
          <p:cNvSpPr/>
          <p:nvPr/>
        </p:nvSpPr>
        <p:spPr bwMode="white">
          <a:xfrm>
            <a:off x="2902306" y="4117052"/>
            <a:ext cx="2029018" cy="382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6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81ED55-AF01-6C13-F1B2-470ECC3D49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18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BC4FF0-29EF-E38A-564E-5BE1EF602F97}"/>
              </a:ext>
            </a:extLst>
          </p:cNvPr>
          <p:cNvSpPr/>
          <p:nvPr/>
        </p:nvSpPr>
        <p:spPr bwMode="white">
          <a:xfrm>
            <a:off x="2626055" y="3580424"/>
            <a:ext cx="695391" cy="29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B69FE5-BEC4-0A48-41D5-95F64EB4A636}"/>
              </a:ext>
            </a:extLst>
          </p:cNvPr>
          <p:cNvSpPr/>
          <p:nvPr/>
        </p:nvSpPr>
        <p:spPr bwMode="white">
          <a:xfrm>
            <a:off x="6617411" y="3580424"/>
            <a:ext cx="676339" cy="305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C57A89-923D-ABDF-4D90-02D7AE609C3D}"/>
              </a:ext>
            </a:extLst>
          </p:cNvPr>
          <p:cNvSpPr/>
          <p:nvPr/>
        </p:nvSpPr>
        <p:spPr bwMode="white">
          <a:xfrm>
            <a:off x="2835625" y="4286650"/>
            <a:ext cx="676339" cy="305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029CBE-46AA-8011-B1BA-E4D4DE002540}"/>
              </a:ext>
            </a:extLst>
          </p:cNvPr>
          <p:cNvSpPr/>
          <p:nvPr/>
        </p:nvSpPr>
        <p:spPr bwMode="white">
          <a:xfrm>
            <a:off x="6817455" y="4286650"/>
            <a:ext cx="904961" cy="305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6A450A-7665-F183-1314-4F40F6C922FE}"/>
              </a:ext>
            </a:extLst>
          </p:cNvPr>
          <p:cNvSpPr/>
          <p:nvPr/>
        </p:nvSpPr>
        <p:spPr bwMode="white">
          <a:xfrm>
            <a:off x="2835625" y="5002420"/>
            <a:ext cx="676339" cy="305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EA14FF-DF6A-DBDE-2836-BAB17EB50151}"/>
              </a:ext>
            </a:extLst>
          </p:cNvPr>
          <p:cNvSpPr/>
          <p:nvPr/>
        </p:nvSpPr>
        <p:spPr bwMode="white">
          <a:xfrm>
            <a:off x="6617411" y="5002420"/>
            <a:ext cx="676339" cy="305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0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64D5DB-292B-C122-F2B9-F49F0746A3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33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AC14E2E-F4E9-26FB-0D33-5A1CF620B078}"/>
              </a:ext>
            </a:extLst>
          </p:cNvPr>
          <p:cNvSpPr/>
          <p:nvPr/>
        </p:nvSpPr>
        <p:spPr bwMode="white">
          <a:xfrm>
            <a:off x="2273596" y="2005356"/>
            <a:ext cx="885909" cy="305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3A9077-1CF5-73B0-411B-72C09395DAF5}"/>
              </a:ext>
            </a:extLst>
          </p:cNvPr>
          <p:cNvSpPr/>
          <p:nvPr/>
        </p:nvSpPr>
        <p:spPr bwMode="white">
          <a:xfrm>
            <a:off x="6055382" y="2005356"/>
            <a:ext cx="895435" cy="305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63D7AE-717F-523C-0F83-2706D1BDCE7D}"/>
              </a:ext>
            </a:extLst>
          </p:cNvPr>
          <p:cNvSpPr/>
          <p:nvPr/>
        </p:nvSpPr>
        <p:spPr bwMode="white">
          <a:xfrm>
            <a:off x="2273596" y="2711298"/>
            <a:ext cx="885909" cy="305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0549A0-62D3-628B-0B89-6475ACA61F52}"/>
              </a:ext>
            </a:extLst>
          </p:cNvPr>
          <p:cNvSpPr/>
          <p:nvPr/>
        </p:nvSpPr>
        <p:spPr bwMode="white">
          <a:xfrm>
            <a:off x="6055382" y="2711298"/>
            <a:ext cx="895435" cy="305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07141A-727F-00D9-283B-43DC3D4947ED}"/>
              </a:ext>
            </a:extLst>
          </p:cNvPr>
          <p:cNvSpPr/>
          <p:nvPr/>
        </p:nvSpPr>
        <p:spPr bwMode="white">
          <a:xfrm>
            <a:off x="2692736" y="3417241"/>
            <a:ext cx="1095479" cy="305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5320A3-8B21-D1EF-3103-E42DC0A024D6}"/>
              </a:ext>
            </a:extLst>
          </p:cNvPr>
          <p:cNvSpPr/>
          <p:nvPr/>
        </p:nvSpPr>
        <p:spPr bwMode="white">
          <a:xfrm>
            <a:off x="6083960" y="3417241"/>
            <a:ext cx="866857" cy="305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11</cp:revision>
  <dcterms:created xsi:type="dcterms:W3CDTF">2023-07-03T01:47:00Z</dcterms:created>
  <dcterms:modified xsi:type="dcterms:W3CDTF">2023-07-07T13:43:24Z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