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8" r:id="rId6"/>
    <p:sldId id="266" r:id="rId7"/>
    <p:sldId id="265" r:id="rId8"/>
    <p:sldId id="263" r:id="rId9"/>
    <p:sldId id="262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CA4ED-7740-EA0F-AA14-EC50022D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3656"/>
            <a:ext cx="8640000" cy="406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842A837-957A-43E2-A863-528BAC0689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4675793"/>
            <a:ext cx="8640000" cy="1547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606650-9A89-4B35-E821-AEB83126496A}"/>
              </a:ext>
            </a:extLst>
          </p:cNvPr>
          <p:cNvSpPr/>
          <p:nvPr/>
        </p:nvSpPr>
        <p:spPr bwMode="white">
          <a:xfrm>
            <a:off x="2196177" y="5726345"/>
            <a:ext cx="2981609" cy="391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679722"/>
            <a:ext cx="7105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107878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BD7C90-A2E9-AFA1-3025-97E1F352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59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206EA8-BA46-B478-0C5C-4516AB4E12BA}"/>
              </a:ext>
            </a:extLst>
          </p:cNvPr>
          <p:cNvSpPr/>
          <p:nvPr/>
        </p:nvSpPr>
        <p:spPr bwMode="white">
          <a:xfrm>
            <a:off x="7817675" y="3776907"/>
            <a:ext cx="447717" cy="371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F0A0CE-74AB-248E-59A7-2C8BFA4BE230}"/>
              </a:ext>
            </a:extLst>
          </p:cNvPr>
          <p:cNvSpPr/>
          <p:nvPr/>
        </p:nvSpPr>
        <p:spPr bwMode="white">
          <a:xfrm>
            <a:off x="3997786" y="4615522"/>
            <a:ext cx="847805" cy="390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6DBF87-247B-8AA6-8CF1-3CFAC98720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19980"/>
            <a:ext cx="8640000" cy="335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6FE2C6-50C7-A274-EE60-FE429002FC99}"/>
              </a:ext>
            </a:extLst>
          </p:cNvPr>
          <p:cNvSpPr/>
          <p:nvPr/>
        </p:nvSpPr>
        <p:spPr bwMode="white">
          <a:xfrm>
            <a:off x="5398094" y="482235"/>
            <a:ext cx="685865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56776B-D214-6FCA-B923-D9AF765E75A8}"/>
              </a:ext>
            </a:extLst>
          </p:cNvPr>
          <p:cNvSpPr/>
          <p:nvPr/>
        </p:nvSpPr>
        <p:spPr bwMode="white">
          <a:xfrm>
            <a:off x="3245239" y="1341236"/>
            <a:ext cx="885909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17752D-C783-88B5-AD21-E8E48CA028BA}"/>
              </a:ext>
            </a:extLst>
          </p:cNvPr>
          <p:cNvSpPr/>
          <p:nvPr/>
        </p:nvSpPr>
        <p:spPr bwMode="white">
          <a:xfrm>
            <a:off x="5321887" y="2190692"/>
            <a:ext cx="857331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7BD26C-4A3C-09F2-9289-D9618BACBCF1}"/>
              </a:ext>
            </a:extLst>
          </p:cNvPr>
          <p:cNvSpPr/>
          <p:nvPr/>
        </p:nvSpPr>
        <p:spPr bwMode="white">
          <a:xfrm>
            <a:off x="2759417" y="3049693"/>
            <a:ext cx="1066901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DEA7C5C-1420-3557-291A-A2790D59E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517370"/>
            <a:ext cx="8640000" cy="334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33B448-B067-87D3-4C1C-6E1D1ADDBAE3}"/>
              </a:ext>
            </a:extLst>
          </p:cNvPr>
          <p:cNvSpPr/>
          <p:nvPr/>
        </p:nvSpPr>
        <p:spPr bwMode="white">
          <a:xfrm>
            <a:off x="2483166" y="5416757"/>
            <a:ext cx="1571775" cy="400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0DED0B-168E-4EE4-51A9-161B934B9446}"/>
              </a:ext>
            </a:extLst>
          </p:cNvPr>
          <p:cNvSpPr/>
          <p:nvPr/>
        </p:nvSpPr>
        <p:spPr bwMode="white">
          <a:xfrm>
            <a:off x="3683431" y="6275776"/>
            <a:ext cx="1152635" cy="39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7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4672C2-F995-E7CB-F12B-378B3E8F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2" y="-155448"/>
            <a:ext cx="8640000" cy="441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8B76C2-C49D-2586-4F42-4EEA488FD275}"/>
              </a:ext>
            </a:extLst>
          </p:cNvPr>
          <p:cNvSpPr/>
          <p:nvPr/>
        </p:nvSpPr>
        <p:spPr bwMode="white">
          <a:xfrm>
            <a:off x="7949892" y="1111905"/>
            <a:ext cx="390562" cy="39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24F4DE-01BD-7DD2-0C6B-B07F5A9A1ACC}"/>
              </a:ext>
            </a:extLst>
          </p:cNvPr>
          <p:cNvSpPr/>
          <p:nvPr/>
        </p:nvSpPr>
        <p:spPr bwMode="white">
          <a:xfrm>
            <a:off x="7997522" y="1998100"/>
            <a:ext cx="342932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27CCB-B234-AD69-E8D7-50EAEB10EE73}"/>
              </a:ext>
            </a:extLst>
          </p:cNvPr>
          <p:cNvSpPr/>
          <p:nvPr/>
        </p:nvSpPr>
        <p:spPr bwMode="white">
          <a:xfrm>
            <a:off x="7997522" y="3713315"/>
            <a:ext cx="342932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82D361F-695C-8EC2-DC5B-A052C011D5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4256466"/>
            <a:ext cx="8640000" cy="272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54B1D6-F71F-6251-08BE-BEF1B89E2D6D}"/>
              </a:ext>
            </a:extLst>
          </p:cNvPr>
          <p:cNvSpPr/>
          <p:nvPr/>
        </p:nvSpPr>
        <p:spPr bwMode="white">
          <a:xfrm>
            <a:off x="8016126" y="4570975"/>
            <a:ext cx="342932" cy="27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B4D224-1DFD-0004-9D7E-E62EDAB39116}"/>
              </a:ext>
            </a:extLst>
          </p:cNvPr>
          <p:cNvSpPr/>
          <p:nvPr/>
        </p:nvSpPr>
        <p:spPr bwMode="white">
          <a:xfrm>
            <a:off x="7958971" y="6248361"/>
            <a:ext cx="400088" cy="381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4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BDB7AD-E0E7-977B-F648-C18BB7D4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41672"/>
            <a:ext cx="8640000" cy="538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BE5B9-8685-CB47-493C-B693C02B2C02}"/>
              </a:ext>
            </a:extLst>
          </p:cNvPr>
          <p:cNvSpPr/>
          <p:nvPr/>
        </p:nvSpPr>
        <p:spPr bwMode="white">
          <a:xfrm>
            <a:off x="2454588" y="2203705"/>
            <a:ext cx="371510" cy="16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CDBABF-4E79-483A-1854-BB8DE96D1EB1}"/>
              </a:ext>
            </a:extLst>
          </p:cNvPr>
          <p:cNvSpPr/>
          <p:nvPr/>
        </p:nvSpPr>
        <p:spPr bwMode="white">
          <a:xfrm>
            <a:off x="2835625" y="3306986"/>
            <a:ext cx="447717" cy="30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B002A1-3776-1F42-27BC-B1880FA8066D}"/>
              </a:ext>
            </a:extLst>
          </p:cNvPr>
          <p:cNvSpPr/>
          <p:nvPr/>
        </p:nvSpPr>
        <p:spPr bwMode="white">
          <a:xfrm>
            <a:off x="3254765" y="4432291"/>
            <a:ext cx="438191" cy="30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2A1C37-EA85-63FD-7196-121A3B14A4FB}"/>
              </a:ext>
            </a:extLst>
          </p:cNvPr>
          <p:cNvSpPr/>
          <p:nvPr/>
        </p:nvSpPr>
        <p:spPr bwMode="white">
          <a:xfrm>
            <a:off x="2635581" y="5557597"/>
            <a:ext cx="428665" cy="31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7BA2B8-9E97-E6D7-5A25-D9FE6CD7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640000" cy="2304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9ABAD44B-1564-36DE-30B7-252DF917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2029968"/>
            <a:ext cx="8640000" cy="49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758987-ED1F-0306-6106-2C8E3C36BE1C}"/>
              </a:ext>
            </a:extLst>
          </p:cNvPr>
          <p:cNvSpPr/>
          <p:nvPr/>
        </p:nvSpPr>
        <p:spPr bwMode="white">
          <a:xfrm>
            <a:off x="4266355" y="3527485"/>
            <a:ext cx="257199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E53069-481F-D8F5-2B17-871F69C20999}"/>
              </a:ext>
            </a:extLst>
          </p:cNvPr>
          <p:cNvSpPr/>
          <p:nvPr/>
        </p:nvSpPr>
        <p:spPr bwMode="white">
          <a:xfrm>
            <a:off x="6047700" y="3537023"/>
            <a:ext cx="171466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EA1ED0-FD66-8A68-8C91-369705A5C1FD}"/>
              </a:ext>
            </a:extLst>
          </p:cNvPr>
          <p:cNvSpPr/>
          <p:nvPr/>
        </p:nvSpPr>
        <p:spPr bwMode="white">
          <a:xfrm>
            <a:off x="7676631" y="3527485"/>
            <a:ext cx="400088" cy="28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B8FA7D-B640-6737-3D85-82A285683E98}"/>
              </a:ext>
            </a:extLst>
          </p:cNvPr>
          <p:cNvSpPr/>
          <p:nvPr/>
        </p:nvSpPr>
        <p:spPr bwMode="white">
          <a:xfrm>
            <a:off x="4066311" y="4405011"/>
            <a:ext cx="657287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E3AE81-1DEA-6FA6-E6BA-86311B6DAA7E}"/>
              </a:ext>
            </a:extLst>
          </p:cNvPr>
          <p:cNvSpPr/>
          <p:nvPr/>
        </p:nvSpPr>
        <p:spPr bwMode="white">
          <a:xfrm>
            <a:off x="5847656" y="4405011"/>
            <a:ext cx="628710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C124CCF-1710-CE52-02C9-467C2698F8C6}"/>
              </a:ext>
            </a:extLst>
          </p:cNvPr>
          <p:cNvSpPr/>
          <p:nvPr/>
        </p:nvSpPr>
        <p:spPr bwMode="white">
          <a:xfrm>
            <a:off x="7476587" y="4405011"/>
            <a:ext cx="857330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1B023D-2429-D156-B574-E756E429478B}"/>
              </a:ext>
            </a:extLst>
          </p:cNvPr>
          <p:cNvSpPr/>
          <p:nvPr/>
        </p:nvSpPr>
        <p:spPr bwMode="white">
          <a:xfrm>
            <a:off x="3961526" y="5282537"/>
            <a:ext cx="857331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08E336-B6C0-1EBF-3F37-01D1BF405C0C}"/>
              </a:ext>
            </a:extLst>
          </p:cNvPr>
          <p:cNvSpPr/>
          <p:nvPr/>
        </p:nvSpPr>
        <p:spPr bwMode="white">
          <a:xfrm>
            <a:off x="5714293" y="5282537"/>
            <a:ext cx="866857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A58472A-92E1-C3D2-F071-8E065127D237}"/>
              </a:ext>
            </a:extLst>
          </p:cNvPr>
          <p:cNvSpPr/>
          <p:nvPr/>
        </p:nvSpPr>
        <p:spPr bwMode="white">
          <a:xfrm>
            <a:off x="7371802" y="5282537"/>
            <a:ext cx="1057375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0523EAA-2F7B-F8AA-6ED4-B95BD46EFC01}"/>
              </a:ext>
            </a:extLst>
          </p:cNvPr>
          <p:cNvSpPr/>
          <p:nvPr/>
        </p:nvSpPr>
        <p:spPr bwMode="white">
          <a:xfrm>
            <a:off x="3856741" y="6160064"/>
            <a:ext cx="1066901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6B23395-276F-1279-150A-550DE7A90CE7}"/>
              </a:ext>
            </a:extLst>
          </p:cNvPr>
          <p:cNvSpPr/>
          <p:nvPr/>
        </p:nvSpPr>
        <p:spPr bwMode="white">
          <a:xfrm>
            <a:off x="5619034" y="6160064"/>
            <a:ext cx="1066901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63C8A59-28D3-037E-2D32-FED29A2C6907}"/>
              </a:ext>
            </a:extLst>
          </p:cNvPr>
          <p:cNvSpPr/>
          <p:nvPr/>
        </p:nvSpPr>
        <p:spPr bwMode="white">
          <a:xfrm>
            <a:off x="7276543" y="6160064"/>
            <a:ext cx="1266945" cy="29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DAF9D9-52EC-358E-0033-BE917046B8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0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AB6199-A87E-78F1-14B4-5BE6C18DFC1F}"/>
              </a:ext>
            </a:extLst>
          </p:cNvPr>
          <p:cNvSpPr/>
          <p:nvPr/>
        </p:nvSpPr>
        <p:spPr bwMode="white">
          <a:xfrm>
            <a:off x="3407179" y="3951184"/>
            <a:ext cx="1095479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C2A2B4-42A3-B5A6-2E96-B2C832358ABB}"/>
              </a:ext>
            </a:extLst>
          </p:cNvPr>
          <p:cNvSpPr/>
          <p:nvPr/>
        </p:nvSpPr>
        <p:spPr bwMode="white">
          <a:xfrm>
            <a:off x="6036330" y="3951184"/>
            <a:ext cx="895435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75E21B-76F3-39A6-D17D-D22CDF82AD12}"/>
              </a:ext>
            </a:extLst>
          </p:cNvPr>
          <p:cNvSpPr/>
          <p:nvPr/>
        </p:nvSpPr>
        <p:spPr bwMode="white">
          <a:xfrm>
            <a:off x="3540542" y="4809677"/>
            <a:ext cx="1695611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15B071-D9C1-F954-63E5-127A0A9C1213}"/>
              </a:ext>
            </a:extLst>
          </p:cNvPr>
          <p:cNvSpPr/>
          <p:nvPr/>
        </p:nvSpPr>
        <p:spPr bwMode="white">
          <a:xfrm>
            <a:off x="6588833" y="4809677"/>
            <a:ext cx="1076427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D28A1D-F31F-E4B8-8036-AEF4FD6A5ED5}"/>
              </a:ext>
            </a:extLst>
          </p:cNvPr>
          <p:cNvSpPr/>
          <p:nvPr/>
        </p:nvSpPr>
        <p:spPr bwMode="white">
          <a:xfrm>
            <a:off x="3931104" y="5658632"/>
            <a:ext cx="1314575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051789-3169-D4F5-AC44-CAA94107716F}"/>
              </a:ext>
            </a:extLst>
          </p:cNvPr>
          <p:cNvSpPr/>
          <p:nvPr/>
        </p:nvSpPr>
        <p:spPr bwMode="white">
          <a:xfrm>
            <a:off x="6769825" y="5658632"/>
            <a:ext cx="676339" cy="30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6AF8FA-E8EE-88D9-E25A-1BBC688E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5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462E46-31D4-A593-11FF-A548A5823EC7}"/>
              </a:ext>
            </a:extLst>
          </p:cNvPr>
          <p:cNvSpPr/>
          <p:nvPr/>
        </p:nvSpPr>
        <p:spPr bwMode="white">
          <a:xfrm>
            <a:off x="2197389" y="2157160"/>
            <a:ext cx="1305049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6CFC7D-E1FB-F266-5820-F8E86082AE88}"/>
              </a:ext>
            </a:extLst>
          </p:cNvPr>
          <p:cNvSpPr/>
          <p:nvPr/>
        </p:nvSpPr>
        <p:spPr bwMode="white">
          <a:xfrm>
            <a:off x="4931325" y="2157160"/>
            <a:ext cx="885909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B787FF-860C-3626-737E-6C3CFE2E9A1C}"/>
              </a:ext>
            </a:extLst>
          </p:cNvPr>
          <p:cNvSpPr/>
          <p:nvPr/>
        </p:nvSpPr>
        <p:spPr bwMode="white">
          <a:xfrm>
            <a:off x="3378601" y="3005542"/>
            <a:ext cx="1657508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16FD31-CCE0-29EE-33AD-9C0EEE5B0368}"/>
              </a:ext>
            </a:extLst>
          </p:cNvPr>
          <p:cNvSpPr/>
          <p:nvPr/>
        </p:nvSpPr>
        <p:spPr bwMode="white">
          <a:xfrm>
            <a:off x="6303056" y="3005542"/>
            <a:ext cx="1066901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CE2F82-226D-5654-E951-CE8561BCAA39}"/>
              </a:ext>
            </a:extLst>
          </p:cNvPr>
          <p:cNvSpPr/>
          <p:nvPr/>
        </p:nvSpPr>
        <p:spPr bwMode="white">
          <a:xfrm>
            <a:off x="3464335" y="3863458"/>
            <a:ext cx="1505093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9AB810-3C8C-4205-3407-7FFB66F148CC}"/>
              </a:ext>
            </a:extLst>
          </p:cNvPr>
          <p:cNvSpPr/>
          <p:nvPr/>
        </p:nvSpPr>
        <p:spPr bwMode="white">
          <a:xfrm>
            <a:off x="6303056" y="3863458"/>
            <a:ext cx="1095479" cy="305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