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1" r:id="rId5"/>
    <p:sldId id="269" r:id="rId6"/>
    <p:sldId id="268" r:id="rId7"/>
    <p:sldId id="267" r:id="rId8"/>
    <p:sldId id="266" r:id="rId9"/>
    <p:sldId id="264" r:id="rId10"/>
    <p:sldId id="262" r:id="rId11"/>
    <p:sldId id="261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1E4D73-14B5-88BF-5C5E-44D4128E78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5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F24AC4-E4B1-CFC8-66D8-88AE1109E82B}"/>
              </a:ext>
            </a:extLst>
          </p:cNvPr>
          <p:cNvSpPr/>
          <p:nvPr/>
        </p:nvSpPr>
        <p:spPr bwMode="white">
          <a:xfrm>
            <a:off x="4988480" y="4150657"/>
            <a:ext cx="1352679" cy="362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2C7729-749D-F662-974B-2AF097257050}"/>
              </a:ext>
            </a:extLst>
          </p:cNvPr>
          <p:cNvSpPr/>
          <p:nvPr/>
        </p:nvSpPr>
        <p:spPr bwMode="white">
          <a:xfrm>
            <a:off x="6865084" y="4141121"/>
            <a:ext cx="1752767" cy="371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54B8A8-F2DE-2E88-A289-0011AA531A4E}"/>
              </a:ext>
            </a:extLst>
          </p:cNvPr>
          <p:cNvSpPr/>
          <p:nvPr/>
        </p:nvSpPr>
        <p:spPr bwMode="white">
          <a:xfrm>
            <a:off x="2692736" y="4846800"/>
            <a:ext cx="1838500" cy="286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4A77732-F267-5C93-575E-A60427BCD9E4}"/>
              </a:ext>
            </a:extLst>
          </p:cNvPr>
          <p:cNvSpPr/>
          <p:nvPr/>
        </p:nvSpPr>
        <p:spPr bwMode="white">
          <a:xfrm>
            <a:off x="4921799" y="4818191"/>
            <a:ext cx="1524145" cy="362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77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CE6387-7959-175C-8D65-9D2FEDE728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67352"/>
            <a:ext cx="8640000" cy="3527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50126C2-D6AA-69A5-2011-C50C4E7E0550}"/>
              </a:ext>
            </a:extLst>
          </p:cNvPr>
          <p:cNvSpPr/>
          <p:nvPr/>
        </p:nvSpPr>
        <p:spPr bwMode="white">
          <a:xfrm>
            <a:off x="1997345" y="658017"/>
            <a:ext cx="1867078" cy="285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0429CF-CC70-FA08-76A0-771ABFEABEF7}"/>
              </a:ext>
            </a:extLst>
          </p:cNvPr>
          <p:cNvSpPr/>
          <p:nvPr/>
        </p:nvSpPr>
        <p:spPr bwMode="white">
          <a:xfrm>
            <a:off x="6198271" y="629417"/>
            <a:ext cx="1752767" cy="371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D5A0B8-D66B-F296-FADD-EE16A7CAE2B4}"/>
              </a:ext>
            </a:extLst>
          </p:cNvPr>
          <p:cNvSpPr/>
          <p:nvPr/>
        </p:nvSpPr>
        <p:spPr bwMode="white">
          <a:xfrm>
            <a:off x="4216882" y="1315813"/>
            <a:ext cx="1562249" cy="362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26991C4-D69B-C914-2801-C4C16C0AEB94}"/>
              </a:ext>
            </a:extLst>
          </p:cNvPr>
          <p:cNvSpPr/>
          <p:nvPr/>
        </p:nvSpPr>
        <p:spPr bwMode="white">
          <a:xfrm>
            <a:off x="6188745" y="1306279"/>
            <a:ext cx="1762293" cy="371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DACF7C-92B4-4CB8-EE67-89FAE529EC23}"/>
              </a:ext>
            </a:extLst>
          </p:cNvPr>
          <p:cNvSpPr/>
          <p:nvPr/>
        </p:nvSpPr>
        <p:spPr bwMode="white">
          <a:xfrm>
            <a:off x="4140674" y="1983142"/>
            <a:ext cx="1733715" cy="362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4E883A9-B6FC-FB58-8A7B-1616AAB2B32A}"/>
              </a:ext>
            </a:extLst>
          </p:cNvPr>
          <p:cNvSpPr/>
          <p:nvPr/>
        </p:nvSpPr>
        <p:spPr bwMode="white">
          <a:xfrm>
            <a:off x="6226848" y="1973608"/>
            <a:ext cx="1724189" cy="371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3222C36-C2FA-2B7E-402E-1800CE00D720}"/>
              </a:ext>
            </a:extLst>
          </p:cNvPr>
          <p:cNvSpPr/>
          <p:nvPr/>
        </p:nvSpPr>
        <p:spPr bwMode="white">
          <a:xfrm>
            <a:off x="1892560" y="2679070"/>
            <a:ext cx="2076648" cy="285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DE67D32-3043-9530-7E4C-EE68AE0FFC61}"/>
              </a:ext>
            </a:extLst>
          </p:cNvPr>
          <p:cNvSpPr/>
          <p:nvPr/>
        </p:nvSpPr>
        <p:spPr bwMode="white">
          <a:xfrm>
            <a:off x="4121622" y="2660004"/>
            <a:ext cx="1752767" cy="362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6DE35D6-62A5-5AD6-3B54-9ADAFC27C682}"/>
              </a:ext>
            </a:extLst>
          </p:cNvPr>
          <p:cNvSpPr/>
          <p:nvPr/>
        </p:nvSpPr>
        <p:spPr bwMode="white">
          <a:xfrm>
            <a:off x="1940189" y="3355933"/>
            <a:ext cx="1981389" cy="295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045B3E7-2112-CEDB-5FA0-DE3F96BB5B0D}"/>
              </a:ext>
            </a:extLst>
          </p:cNvPr>
          <p:cNvSpPr/>
          <p:nvPr/>
        </p:nvSpPr>
        <p:spPr bwMode="white">
          <a:xfrm>
            <a:off x="6293530" y="3327333"/>
            <a:ext cx="1552723" cy="371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793B04DD-C2F5-59A1-CF49-2338C980B3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04" y="3870728"/>
            <a:ext cx="8640000" cy="2820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F4B0960-2D72-9F1C-2B97-66E8E52567FA}"/>
              </a:ext>
            </a:extLst>
          </p:cNvPr>
          <p:cNvSpPr/>
          <p:nvPr/>
        </p:nvSpPr>
        <p:spPr bwMode="white">
          <a:xfrm>
            <a:off x="216000" y="5481122"/>
            <a:ext cx="7658831" cy="1210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06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62" y="3668354"/>
            <a:ext cx="540067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78" y="2096510"/>
            <a:ext cx="8373644" cy="157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B84B30-09FA-A438-02F2-AAC2089ADB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45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ED438D-98EF-CCF8-5013-2654CEA3BDA1}"/>
              </a:ext>
            </a:extLst>
          </p:cNvPr>
          <p:cNvSpPr/>
          <p:nvPr/>
        </p:nvSpPr>
        <p:spPr bwMode="white">
          <a:xfrm>
            <a:off x="2949936" y="4329174"/>
            <a:ext cx="447717" cy="381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AEF23EE-406B-FF78-ED34-BD34917FB7B7}"/>
              </a:ext>
            </a:extLst>
          </p:cNvPr>
          <p:cNvSpPr/>
          <p:nvPr/>
        </p:nvSpPr>
        <p:spPr bwMode="white">
          <a:xfrm>
            <a:off x="5636242" y="5091444"/>
            <a:ext cx="447717" cy="371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D54965-9E90-90D8-F816-1AB1AF1E9C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93032"/>
            <a:ext cx="8640000" cy="4449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F5F9FF7-7864-1DE6-322A-A6F81BE0D901}"/>
              </a:ext>
            </a:extLst>
          </p:cNvPr>
          <p:cNvSpPr/>
          <p:nvPr/>
        </p:nvSpPr>
        <p:spPr bwMode="white">
          <a:xfrm>
            <a:off x="2273596" y="1155440"/>
            <a:ext cx="438191" cy="390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1987AB-9BA5-9721-215E-2293641BE9FE}"/>
              </a:ext>
            </a:extLst>
          </p:cNvPr>
          <p:cNvSpPr/>
          <p:nvPr/>
        </p:nvSpPr>
        <p:spPr bwMode="white">
          <a:xfrm>
            <a:off x="4959902" y="1898686"/>
            <a:ext cx="438191" cy="390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4C0AFBC-0D09-3BFB-0EC2-22EF756F9678}"/>
              </a:ext>
            </a:extLst>
          </p:cNvPr>
          <p:cNvSpPr/>
          <p:nvPr/>
        </p:nvSpPr>
        <p:spPr bwMode="white">
          <a:xfrm>
            <a:off x="3997786" y="2689577"/>
            <a:ext cx="457243" cy="304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6C596A7-590A-CBCD-FBBE-037303B55F34}"/>
              </a:ext>
            </a:extLst>
          </p:cNvPr>
          <p:cNvSpPr/>
          <p:nvPr/>
        </p:nvSpPr>
        <p:spPr bwMode="white">
          <a:xfrm>
            <a:off x="6798403" y="2689577"/>
            <a:ext cx="885909" cy="304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59FF661-836F-D7D1-AB76-84746477797F}"/>
              </a:ext>
            </a:extLst>
          </p:cNvPr>
          <p:cNvSpPr/>
          <p:nvPr/>
        </p:nvSpPr>
        <p:spPr bwMode="white">
          <a:xfrm>
            <a:off x="997124" y="4166540"/>
            <a:ext cx="1600352" cy="381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AD53628E-5392-32D8-0F42-C9E2E617FF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642980"/>
            <a:ext cx="8640000" cy="2326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E54AFF1-F04C-F580-8281-D95C6650EA69}"/>
              </a:ext>
            </a:extLst>
          </p:cNvPr>
          <p:cNvSpPr/>
          <p:nvPr/>
        </p:nvSpPr>
        <p:spPr bwMode="white">
          <a:xfrm>
            <a:off x="987598" y="5663162"/>
            <a:ext cx="2019492" cy="390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7857537-C83D-6CDF-E5FB-54762B46E2C5}"/>
              </a:ext>
            </a:extLst>
          </p:cNvPr>
          <p:cNvSpPr/>
          <p:nvPr/>
        </p:nvSpPr>
        <p:spPr bwMode="white">
          <a:xfrm>
            <a:off x="1940189" y="6425915"/>
            <a:ext cx="1809922" cy="371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93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1E2B0E-703A-E7EC-869B-4F9C8F52B7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22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70A45F-85FA-6918-2A98-206DD89B44F1}"/>
              </a:ext>
            </a:extLst>
          </p:cNvPr>
          <p:cNvSpPr/>
          <p:nvPr/>
        </p:nvSpPr>
        <p:spPr bwMode="white">
          <a:xfrm>
            <a:off x="3073772" y="2214325"/>
            <a:ext cx="1324101" cy="305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044DFB-EE3F-6E46-AC66-8194A968C10B}"/>
              </a:ext>
            </a:extLst>
          </p:cNvPr>
          <p:cNvSpPr/>
          <p:nvPr/>
        </p:nvSpPr>
        <p:spPr bwMode="white">
          <a:xfrm>
            <a:off x="2873728" y="2967365"/>
            <a:ext cx="885909" cy="305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2A6D3E5-F13C-4B1B-691B-07EEFA5C5E0A}"/>
              </a:ext>
            </a:extLst>
          </p:cNvPr>
          <p:cNvSpPr/>
          <p:nvPr/>
        </p:nvSpPr>
        <p:spPr bwMode="white">
          <a:xfrm>
            <a:off x="3531016" y="3710873"/>
            <a:ext cx="1276471" cy="305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6426E72-755D-7D59-19AC-2B3B0A0E138C}"/>
              </a:ext>
            </a:extLst>
          </p:cNvPr>
          <p:cNvSpPr/>
          <p:nvPr/>
        </p:nvSpPr>
        <p:spPr bwMode="white">
          <a:xfrm>
            <a:off x="3807267" y="4473445"/>
            <a:ext cx="1105005" cy="295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4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D22CFB-56F4-C5C4-9DA0-D09BB117C6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93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094E74-9F0C-D1ED-DA36-28C9FDB8E96B}"/>
              </a:ext>
            </a:extLst>
          </p:cNvPr>
          <p:cNvSpPr/>
          <p:nvPr/>
        </p:nvSpPr>
        <p:spPr bwMode="white">
          <a:xfrm>
            <a:off x="5064687" y="4549331"/>
            <a:ext cx="485821" cy="304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5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51F4BB-7494-505C-C09F-801950ABCB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18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AFB7D58-6D37-DC81-358C-A91A45B3B323}"/>
              </a:ext>
            </a:extLst>
          </p:cNvPr>
          <p:cNvSpPr/>
          <p:nvPr/>
        </p:nvSpPr>
        <p:spPr bwMode="white">
          <a:xfrm>
            <a:off x="4407400" y="2816765"/>
            <a:ext cx="447717" cy="305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3C4D73-0AC6-6448-FA71-F8C3A8580183}"/>
              </a:ext>
            </a:extLst>
          </p:cNvPr>
          <p:cNvSpPr/>
          <p:nvPr/>
        </p:nvSpPr>
        <p:spPr bwMode="white">
          <a:xfrm>
            <a:off x="4245459" y="5068833"/>
            <a:ext cx="847805" cy="305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6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E3C489-012F-8D5B-453D-EDA02BEF88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31360"/>
            <a:ext cx="8640000" cy="3285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1B6BADF-C0FA-2A29-E2B1-5225C6B35C76}"/>
              </a:ext>
            </a:extLst>
          </p:cNvPr>
          <p:cNvSpPr/>
          <p:nvPr/>
        </p:nvSpPr>
        <p:spPr bwMode="white">
          <a:xfrm>
            <a:off x="2225966" y="3224595"/>
            <a:ext cx="428665" cy="315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B4E60D40-6F99-BC33-7742-E1BE7EB7A9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8" y="3816724"/>
            <a:ext cx="8640000" cy="2896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0FBD0C0-B6E5-401D-8775-8FF992EBF46A}"/>
              </a:ext>
            </a:extLst>
          </p:cNvPr>
          <p:cNvSpPr/>
          <p:nvPr/>
        </p:nvSpPr>
        <p:spPr bwMode="white">
          <a:xfrm>
            <a:off x="2444233" y="4197905"/>
            <a:ext cx="438191" cy="314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989AC4B-096D-D731-E32E-A428D2EC1956}"/>
              </a:ext>
            </a:extLst>
          </p:cNvPr>
          <p:cNvSpPr/>
          <p:nvPr/>
        </p:nvSpPr>
        <p:spPr bwMode="white">
          <a:xfrm>
            <a:off x="3063417" y="5169917"/>
            <a:ext cx="447717" cy="304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F8C318C-CA42-CE0E-1E4F-CF1C6FE02A4A}"/>
              </a:ext>
            </a:extLst>
          </p:cNvPr>
          <p:cNvSpPr/>
          <p:nvPr/>
        </p:nvSpPr>
        <p:spPr bwMode="white">
          <a:xfrm>
            <a:off x="2263241" y="6165724"/>
            <a:ext cx="381036" cy="157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96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94AE02-413C-E3B5-F403-47C5351340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09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70CE36-E35D-292C-D6D6-A9EBBFD1E7DF}"/>
              </a:ext>
            </a:extLst>
          </p:cNvPr>
          <p:cNvSpPr/>
          <p:nvPr/>
        </p:nvSpPr>
        <p:spPr bwMode="white">
          <a:xfrm>
            <a:off x="1389888" y="3598570"/>
            <a:ext cx="3941524" cy="372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EB3E5E38-130C-5278-FF8A-48852107E8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0" y="4163448"/>
            <a:ext cx="8640000" cy="1222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29AAF6A-5F19-E029-C306-8DE4C374DEFE}"/>
              </a:ext>
            </a:extLst>
          </p:cNvPr>
          <p:cNvSpPr/>
          <p:nvPr/>
        </p:nvSpPr>
        <p:spPr bwMode="white">
          <a:xfrm>
            <a:off x="1389888" y="4975238"/>
            <a:ext cx="3731889" cy="382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72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2023-07-03T01:47:00Z</dcterms:created>
  <dcterms:modified xsi:type="dcterms:W3CDTF">2023-07-06T14:27:15Z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