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64" r:id="rId4"/>
    <p:sldId id="263" r:id="rId5"/>
    <p:sldId id="262" r:id="rId6"/>
    <p:sldId id="257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5" d="100"/>
          <a:sy n="65" d="100"/>
        </p:scale>
        <p:origin x="12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5C2EDD18-AA85-4F4C-7F0C-814939F2995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601"/>
          <a:stretch/>
        </p:blipFill>
        <p:spPr>
          <a:xfrm>
            <a:off x="2291688" y="3739724"/>
            <a:ext cx="4755988" cy="1123704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044" y="1853511"/>
            <a:ext cx="8421275" cy="18862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381AAE34-1FEE-CE99-2FAC-15DFC59485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00" y="1080000"/>
            <a:ext cx="8640000" cy="143581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</p:spTree>
    <p:extLst>
      <p:ext uri="{BB962C8B-B14F-4D97-AF65-F5344CB8AC3E}">
        <p14:creationId xmlns:p14="http://schemas.microsoft.com/office/powerpoint/2010/main" val="155210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8E4C57ED-54FD-01E5-BE45-3E0F12FA1B5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00" y="1080000"/>
            <a:ext cx="8640000" cy="418176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</p:spTree>
    <p:extLst>
      <p:ext uri="{BB962C8B-B14F-4D97-AF65-F5344CB8AC3E}">
        <p14:creationId xmlns:p14="http://schemas.microsoft.com/office/powerpoint/2010/main" val="250176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DA230525-AD5E-81B5-C25E-6CFA9172AF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00" y="1080000"/>
            <a:ext cx="8640000" cy="214272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5" name="img_16777215">
            <a:extLst>
              <a:ext uri="{FF2B5EF4-FFF2-40B4-BE49-F238E27FC236}">
                <a16:creationId xmlns:a16="http://schemas.microsoft.com/office/drawing/2014/main" id="{E4793F55-C455-AAA5-85F6-E9A5DCC47A2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616" y="3222720"/>
            <a:ext cx="8640000" cy="167458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6" name="img_16777215">
            <a:extLst>
              <a:ext uri="{FF2B5EF4-FFF2-40B4-BE49-F238E27FC236}">
                <a16:creationId xmlns:a16="http://schemas.microsoft.com/office/drawing/2014/main" id="{B3AD6D2E-8473-1060-46CB-3840A65F507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00" y="4897309"/>
            <a:ext cx="8640000" cy="36130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</p:spTree>
    <p:extLst>
      <p:ext uri="{BB962C8B-B14F-4D97-AF65-F5344CB8AC3E}">
        <p14:creationId xmlns:p14="http://schemas.microsoft.com/office/powerpoint/2010/main" val="261165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3446145" y="4022725"/>
            <a:ext cx="1904365" cy="18662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GI4MTk1OTY3ODM4ZTg3ZDU5ZmNiYWExM2RhNTY4NDA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全屏显示(4:3)</PresentationFormat>
  <Paragraphs>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8" baseType="lpstr">
      <vt:lpstr>Arial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Administrator</cp:lastModifiedBy>
  <cp:revision>10</cp:revision>
  <dcterms:created xsi:type="dcterms:W3CDTF">2023-07-03T01:47:00Z</dcterms:created>
  <dcterms:modified xsi:type="dcterms:W3CDTF">2023-07-06T14:45:21Z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01DCC7CAD5454ABAB5D1B07AD2ED20C0_12</vt:lpwstr>
  </property>
  <property fmtid="{D5CDD505-2E9C-101B-9397-08002B2CF9AE}" pid="3" name="KSOProductBuildVer">
    <vt:lpwstr>2052-11.1.0.14309</vt:lpwstr>
  </property>
</Properties>
</file>