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58" r:id="rId5"/>
    <p:sldId id="266" r:id="rId6"/>
    <p:sldId id="265" r:id="rId7"/>
    <p:sldId id="264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E66066-5B85-892F-EFDE-9688E79D9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9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2E1490-FE9C-87C8-7948-EFC910881264}"/>
              </a:ext>
            </a:extLst>
          </p:cNvPr>
          <p:cNvSpPr/>
          <p:nvPr/>
        </p:nvSpPr>
        <p:spPr bwMode="white">
          <a:xfrm>
            <a:off x="1235272" y="3569503"/>
            <a:ext cx="4181874" cy="1783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699387"/>
            <a:ext cx="8267700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813174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4" y="1746505"/>
            <a:ext cx="8893692" cy="33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33BA53-E8B3-C751-9C89-EACBB5FC16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1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FF0377-A00F-5C85-174F-EE9A301218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9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0B3CF7-52B7-1354-C97A-07C5BFD70D31}"/>
              </a:ext>
            </a:extLst>
          </p:cNvPr>
          <p:cNvSpPr/>
          <p:nvPr/>
        </p:nvSpPr>
        <p:spPr bwMode="white">
          <a:xfrm>
            <a:off x="711347" y="4948799"/>
            <a:ext cx="2819669" cy="4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970924-326F-0033-7BA9-D2D1420A2854}"/>
              </a:ext>
            </a:extLst>
          </p:cNvPr>
          <p:cNvSpPr/>
          <p:nvPr/>
        </p:nvSpPr>
        <p:spPr bwMode="white">
          <a:xfrm>
            <a:off x="5178998" y="4948799"/>
            <a:ext cx="2419581" cy="4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7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CEAAF2-50F6-3E3C-F0B5-AB5F233ECA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3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85B38D-6124-5FEA-CFBD-34F8F15F27D9}"/>
              </a:ext>
            </a:extLst>
          </p:cNvPr>
          <p:cNvSpPr/>
          <p:nvPr/>
        </p:nvSpPr>
        <p:spPr bwMode="white">
          <a:xfrm>
            <a:off x="177896" y="3766636"/>
            <a:ext cx="3496008" cy="4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1DC682-4474-37E6-0CBC-92ADD48B350B}"/>
              </a:ext>
            </a:extLst>
          </p:cNvPr>
          <p:cNvSpPr/>
          <p:nvPr/>
        </p:nvSpPr>
        <p:spPr bwMode="white">
          <a:xfrm>
            <a:off x="4521711" y="3766636"/>
            <a:ext cx="3638896" cy="4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5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A4CC30-799D-32D7-FD2A-D4862DA7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2488"/>
            <a:ext cx="8640000" cy="207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0D069E8-3781-F8A4-CE32-C68A2A79C5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2" y="2491666"/>
            <a:ext cx="8640000" cy="40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A9505D-40D1-23D2-7F5C-A89734DB1D8F}"/>
              </a:ext>
            </a:extLst>
          </p:cNvPr>
          <p:cNvSpPr/>
          <p:nvPr/>
        </p:nvSpPr>
        <p:spPr bwMode="white">
          <a:xfrm>
            <a:off x="746352" y="2491666"/>
            <a:ext cx="4694328" cy="256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F33028-B1CF-AF62-BBF1-2AEF01A9E957}"/>
              </a:ext>
            </a:extLst>
          </p:cNvPr>
          <p:cNvSpPr/>
          <p:nvPr/>
        </p:nvSpPr>
        <p:spPr bwMode="white">
          <a:xfrm>
            <a:off x="708248" y="5345837"/>
            <a:ext cx="7611201" cy="1202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7769EB-D818-1CD0-D1F8-E3897EDC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3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2C1CB1-56CA-ED38-D886-5A86724FFCB3}"/>
              </a:ext>
            </a:extLst>
          </p:cNvPr>
          <p:cNvSpPr/>
          <p:nvPr/>
        </p:nvSpPr>
        <p:spPr bwMode="white">
          <a:xfrm>
            <a:off x="1587730" y="4198317"/>
            <a:ext cx="5505975" cy="1077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F30E97-EF02-BE28-A564-A87E6F1E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2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677AB1-5E2E-E5E3-582F-8B8B1155F234}"/>
              </a:ext>
            </a:extLst>
          </p:cNvPr>
          <p:cNvSpPr/>
          <p:nvPr/>
        </p:nvSpPr>
        <p:spPr bwMode="white">
          <a:xfrm>
            <a:off x="1568679" y="3453784"/>
            <a:ext cx="5734597" cy="1086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2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