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4AD55B-071F-2124-8FE3-00E2D3F12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9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15F364-7417-96D9-6C82-418AF46D17D5}"/>
              </a:ext>
            </a:extLst>
          </p:cNvPr>
          <p:cNvSpPr/>
          <p:nvPr/>
        </p:nvSpPr>
        <p:spPr bwMode="white">
          <a:xfrm>
            <a:off x="177896" y="1170432"/>
            <a:ext cx="6277768" cy="280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7D9594-C4EB-37BD-263B-A4F45B25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7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551BD70-F66F-04D5-0793-2D44555E52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4" y="3951510"/>
            <a:ext cx="8640000" cy="290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ADC3DD-4F14-FED9-F815-293FA53B4251}"/>
              </a:ext>
            </a:extLst>
          </p:cNvPr>
          <p:cNvSpPr/>
          <p:nvPr/>
        </p:nvSpPr>
        <p:spPr bwMode="white">
          <a:xfrm>
            <a:off x="872840" y="4087368"/>
            <a:ext cx="7667656" cy="2642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DF239C-F28D-7D09-400B-90C3AF9B64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93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DEFEF0-BE67-E145-EA53-425B0930C360}"/>
              </a:ext>
            </a:extLst>
          </p:cNvPr>
          <p:cNvSpPr/>
          <p:nvPr/>
        </p:nvSpPr>
        <p:spPr bwMode="white">
          <a:xfrm>
            <a:off x="730399" y="4199107"/>
            <a:ext cx="6572877" cy="186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3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0FB0FF-7588-E385-C998-CF11E89D33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95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CC691D-5C5F-2C3A-88EE-A31588BDE214}"/>
              </a:ext>
            </a:extLst>
          </p:cNvPr>
          <p:cNvSpPr/>
          <p:nvPr/>
        </p:nvSpPr>
        <p:spPr bwMode="white">
          <a:xfrm>
            <a:off x="720873" y="3570910"/>
            <a:ext cx="5515501" cy="1870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9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3767291"/>
            <a:ext cx="5857875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1881078"/>
            <a:ext cx="8421275" cy="18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01F106-428E-6920-83CF-41E3563AE9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2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9C6CBA-45E5-0492-C5C9-9FC57D383C7D}"/>
              </a:ext>
            </a:extLst>
          </p:cNvPr>
          <p:cNvSpPr/>
          <p:nvPr/>
        </p:nvSpPr>
        <p:spPr bwMode="white">
          <a:xfrm>
            <a:off x="7084180" y="3474991"/>
            <a:ext cx="876383" cy="391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7E94F3-E0EB-3B35-8C8C-63389C66D9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15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DAC6486-7B35-17DD-1347-03B64F2F22B1}"/>
              </a:ext>
            </a:extLst>
          </p:cNvPr>
          <p:cNvSpPr/>
          <p:nvPr/>
        </p:nvSpPr>
        <p:spPr bwMode="white">
          <a:xfrm>
            <a:off x="1092383" y="2070718"/>
            <a:ext cx="1066901" cy="304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388693-876B-F275-815A-40820942B310}"/>
              </a:ext>
            </a:extLst>
          </p:cNvPr>
          <p:cNvSpPr/>
          <p:nvPr/>
        </p:nvSpPr>
        <p:spPr bwMode="white">
          <a:xfrm>
            <a:off x="6045856" y="2070718"/>
            <a:ext cx="171466" cy="295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F8DC7F-C890-E5B6-7599-7249BE886A92}"/>
              </a:ext>
            </a:extLst>
          </p:cNvPr>
          <p:cNvSpPr/>
          <p:nvPr/>
        </p:nvSpPr>
        <p:spPr bwMode="white">
          <a:xfrm>
            <a:off x="3607223" y="2804232"/>
            <a:ext cx="1066901" cy="304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F85266-1195-A1F0-3325-D3711EE3DD91}"/>
              </a:ext>
            </a:extLst>
          </p:cNvPr>
          <p:cNvSpPr/>
          <p:nvPr/>
        </p:nvSpPr>
        <p:spPr bwMode="white">
          <a:xfrm>
            <a:off x="6960343" y="3528218"/>
            <a:ext cx="628710" cy="304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CE17D7-60E0-406C-3564-49E151B7A4C7}"/>
              </a:ext>
            </a:extLst>
          </p:cNvPr>
          <p:cNvSpPr/>
          <p:nvPr/>
        </p:nvSpPr>
        <p:spPr bwMode="white">
          <a:xfrm>
            <a:off x="2721314" y="5681127"/>
            <a:ext cx="1295523" cy="40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63E056-1070-FD26-5DA5-E00DA1105B23}"/>
              </a:ext>
            </a:extLst>
          </p:cNvPr>
          <p:cNvSpPr/>
          <p:nvPr/>
        </p:nvSpPr>
        <p:spPr bwMode="white">
          <a:xfrm>
            <a:off x="5426672" y="5728758"/>
            <a:ext cx="476295" cy="295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6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92C5BB-A9AB-2CA1-D7CC-2F6051CF89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47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815EC0-1E4D-7750-1F68-92F80421E14D}"/>
              </a:ext>
            </a:extLst>
          </p:cNvPr>
          <p:cNvSpPr/>
          <p:nvPr/>
        </p:nvSpPr>
        <p:spPr bwMode="white">
          <a:xfrm>
            <a:off x="2778469" y="2197088"/>
            <a:ext cx="1085953" cy="295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263149-BB2C-CDBF-C306-8831D66DCDC6}"/>
              </a:ext>
            </a:extLst>
          </p:cNvPr>
          <p:cNvSpPr/>
          <p:nvPr/>
        </p:nvSpPr>
        <p:spPr bwMode="white">
          <a:xfrm>
            <a:off x="2778469" y="2922717"/>
            <a:ext cx="1085953" cy="30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EAC14F-AEF9-F8AC-3C47-6A26E68D0E5D}"/>
              </a:ext>
            </a:extLst>
          </p:cNvPr>
          <p:cNvSpPr/>
          <p:nvPr/>
        </p:nvSpPr>
        <p:spPr bwMode="white">
          <a:xfrm>
            <a:off x="4435977" y="3648347"/>
            <a:ext cx="285777" cy="30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6E8B73-27EA-390D-46EB-16C2C52837F8}"/>
              </a:ext>
            </a:extLst>
          </p:cNvPr>
          <p:cNvSpPr/>
          <p:nvPr/>
        </p:nvSpPr>
        <p:spPr bwMode="white">
          <a:xfrm>
            <a:off x="4550288" y="4383525"/>
            <a:ext cx="476295" cy="305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1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882C97-7552-8522-B358-06F807B664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9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3B6686-9C70-B23A-71DD-5A2507E24671}"/>
              </a:ext>
            </a:extLst>
          </p:cNvPr>
          <p:cNvSpPr/>
          <p:nvPr/>
        </p:nvSpPr>
        <p:spPr bwMode="white">
          <a:xfrm>
            <a:off x="7036551" y="2118620"/>
            <a:ext cx="352458" cy="295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0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E79FDD-05F2-5603-5936-A336740104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273B4D-DE5E-E44B-79CA-5BC3F507CA7E}"/>
              </a:ext>
            </a:extLst>
          </p:cNvPr>
          <p:cNvSpPr/>
          <p:nvPr/>
        </p:nvSpPr>
        <p:spPr bwMode="white">
          <a:xfrm>
            <a:off x="1682990" y="2051659"/>
            <a:ext cx="276251" cy="304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325B06-48DF-873D-6FC5-2888148A5F42}"/>
              </a:ext>
            </a:extLst>
          </p:cNvPr>
          <p:cNvSpPr/>
          <p:nvPr/>
        </p:nvSpPr>
        <p:spPr bwMode="white">
          <a:xfrm>
            <a:off x="5979175" y="4233131"/>
            <a:ext cx="276251" cy="304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3C79D0-EE4B-7A5B-DC4A-3A684251E9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7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1B5DD38-038A-A877-84B7-899F1022CAF4}"/>
              </a:ext>
            </a:extLst>
          </p:cNvPr>
          <p:cNvSpPr/>
          <p:nvPr/>
        </p:nvSpPr>
        <p:spPr bwMode="white">
          <a:xfrm>
            <a:off x="3664379" y="2034907"/>
            <a:ext cx="352458" cy="29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3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211704-5E2C-98B4-5561-447F0D33E5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3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30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