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7" r:id="rId7"/>
    <p:sldId id="266" r:id="rId8"/>
    <p:sldId id="265" r:id="rId9"/>
    <p:sldId id="264" r:id="rId10"/>
    <p:sldId id="262" r:id="rId11"/>
    <p:sldId id="261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9858D0-3EDE-93BC-8B15-C28483ED91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67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2D0678-F9F3-68D0-5E9E-C812CE5BD90F}"/>
              </a:ext>
            </a:extLst>
          </p:cNvPr>
          <p:cNvSpPr/>
          <p:nvPr/>
        </p:nvSpPr>
        <p:spPr bwMode="white">
          <a:xfrm>
            <a:off x="739925" y="3968496"/>
            <a:ext cx="6344255" cy="2297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1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6B312C-E0AC-E932-9C61-711417D99D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60544"/>
            <a:ext cx="8640000" cy="4552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FF6D911-5037-4250-34CC-61EC6E6F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96" y="5412938"/>
            <a:ext cx="8640000" cy="1515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DE0E24-11D1-D898-4D49-D03CCF125C5C}"/>
              </a:ext>
            </a:extLst>
          </p:cNvPr>
          <p:cNvSpPr/>
          <p:nvPr/>
        </p:nvSpPr>
        <p:spPr bwMode="white">
          <a:xfrm>
            <a:off x="1174592" y="5412938"/>
            <a:ext cx="5953693" cy="129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85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3770517"/>
            <a:ext cx="5962650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62" y="1884304"/>
            <a:ext cx="8421275" cy="18862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8B6305-9EEF-E045-3DB5-00D2645F28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47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BC414D-13E5-3C1F-6C78-2156008B40EC}"/>
              </a:ext>
            </a:extLst>
          </p:cNvPr>
          <p:cNvSpPr/>
          <p:nvPr/>
        </p:nvSpPr>
        <p:spPr bwMode="white">
          <a:xfrm>
            <a:off x="4235933" y="4431264"/>
            <a:ext cx="466769" cy="305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41AF8B-5FBF-9BF6-214A-A1A2A11344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54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DC6EC1-4B56-F97A-71CD-A620A77A2DB0}"/>
              </a:ext>
            </a:extLst>
          </p:cNvPr>
          <p:cNvSpPr/>
          <p:nvPr/>
        </p:nvSpPr>
        <p:spPr bwMode="white">
          <a:xfrm>
            <a:off x="6560255" y="2147079"/>
            <a:ext cx="476295" cy="295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27B0F3-C685-C81E-91CD-408A22DD52D3}"/>
              </a:ext>
            </a:extLst>
          </p:cNvPr>
          <p:cNvSpPr/>
          <p:nvPr/>
        </p:nvSpPr>
        <p:spPr bwMode="white">
          <a:xfrm>
            <a:off x="7055603" y="4481314"/>
            <a:ext cx="447717" cy="304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476F52-8B47-18A1-EC40-A456FBDA58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33112"/>
            <a:ext cx="8640000" cy="3974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D27A0D-339F-0EE8-B49B-2601B06E3ABF}"/>
              </a:ext>
            </a:extLst>
          </p:cNvPr>
          <p:cNvSpPr/>
          <p:nvPr/>
        </p:nvSpPr>
        <p:spPr bwMode="white">
          <a:xfrm>
            <a:off x="7970090" y="2720297"/>
            <a:ext cx="342932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D583CB-5006-543E-6085-0F0CDC0E947A}"/>
              </a:ext>
            </a:extLst>
          </p:cNvPr>
          <p:cNvSpPr/>
          <p:nvPr/>
        </p:nvSpPr>
        <p:spPr bwMode="white">
          <a:xfrm>
            <a:off x="7970090" y="4273889"/>
            <a:ext cx="342932" cy="285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BCAB8F2B-8F5D-246C-71FC-DC7B3E6A8F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92" y="4807638"/>
            <a:ext cx="8640000" cy="1527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74C112-FC09-07EE-7C1E-00497EA0ADB4}"/>
              </a:ext>
            </a:extLst>
          </p:cNvPr>
          <p:cNvSpPr/>
          <p:nvPr/>
        </p:nvSpPr>
        <p:spPr bwMode="white">
          <a:xfrm>
            <a:off x="7915542" y="5829279"/>
            <a:ext cx="342932" cy="28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7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EBC499-0DFC-889B-E7B4-D25C3E92F0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81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3C78F8-E428-2B87-8593-589BB6409917}"/>
              </a:ext>
            </a:extLst>
          </p:cNvPr>
          <p:cNvSpPr/>
          <p:nvPr/>
        </p:nvSpPr>
        <p:spPr bwMode="white">
          <a:xfrm>
            <a:off x="4389121" y="2786838"/>
            <a:ext cx="3638124" cy="2013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7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80BAD1-B8FE-5462-3948-0288369906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34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DFD2434-8667-378F-44F1-B8C9F58E253D}"/>
              </a:ext>
            </a:extLst>
          </p:cNvPr>
          <p:cNvSpPr/>
          <p:nvPr/>
        </p:nvSpPr>
        <p:spPr bwMode="white">
          <a:xfrm>
            <a:off x="3511826" y="1756384"/>
            <a:ext cx="3572352" cy="2074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7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382B18-2320-9BA8-7CD1-EB58833D37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52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71613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FE637B-89D2-AB32-A66D-1C6E852914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273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D82DCB-354A-F897-6691-142A3620A684}"/>
              </a:ext>
            </a:extLst>
          </p:cNvPr>
          <p:cNvSpPr/>
          <p:nvPr/>
        </p:nvSpPr>
        <p:spPr bwMode="white">
          <a:xfrm>
            <a:off x="806606" y="1965960"/>
            <a:ext cx="6344255" cy="1291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9F2CBC5A-24F6-EF24-797A-B02D026743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353014"/>
            <a:ext cx="8640000" cy="3119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7ADE9C-A964-0443-9A96-C2E4FE53B397}"/>
              </a:ext>
            </a:extLst>
          </p:cNvPr>
          <p:cNvSpPr/>
          <p:nvPr/>
        </p:nvSpPr>
        <p:spPr bwMode="white">
          <a:xfrm>
            <a:off x="806606" y="4979638"/>
            <a:ext cx="6344255" cy="1292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34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12</cp:revision>
  <dcterms:created xsi:type="dcterms:W3CDTF">2023-07-03T01:47:00Z</dcterms:created>
  <dcterms:modified xsi:type="dcterms:W3CDTF">2023-07-07T13:40:15Z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