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9" r:id="rId5"/>
    <p:sldId id="268" r:id="rId6"/>
    <p:sldId id="267" r:id="rId7"/>
    <p:sldId id="265" r:id="rId8"/>
    <p:sldId id="263" r:id="rId9"/>
    <p:sldId id="262" r:id="rId10"/>
    <p:sldId id="261" r:id="rId11"/>
    <p:sldId id="260" r:id="rId12"/>
    <p:sldId id="257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DC9EB97-B038-06B5-BB8B-1A8078C807E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826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6637142-07B5-0E35-9041-F3EBE13B3943}"/>
              </a:ext>
            </a:extLst>
          </p:cNvPr>
          <p:cNvSpPr/>
          <p:nvPr/>
        </p:nvSpPr>
        <p:spPr bwMode="white">
          <a:xfrm>
            <a:off x="892339" y="3779224"/>
            <a:ext cx="2962557" cy="4005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3659086-B146-C097-9BD7-1926D7C1CC05}"/>
              </a:ext>
            </a:extLst>
          </p:cNvPr>
          <p:cNvSpPr/>
          <p:nvPr/>
        </p:nvSpPr>
        <p:spPr bwMode="white">
          <a:xfrm>
            <a:off x="892339" y="4561332"/>
            <a:ext cx="4439073" cy="410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8716E16-2016-FB88-8FF0-A50C3048094F}"/>
              </a:ext>
            </a:extLst>
          </p:cNvPr>
          <p:cNvSpPr/>
          <p:nvPr/>
        </p:nvSpPr>
        <p:spPr bwMode="white">
          <a:xfrm>
            <a:off x="901865" y="5352977"/>
            <a:ext cx="7401631" cy="410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56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E60C44D-76CA-5AEB-7DB2-A432B2EDA52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8070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F0CD7C3-504C-6D39-2A37-D6F1C0E43F87}"/>
              </a:ext>
            </a:extLst>
          </p:cNvPr>
          <p:cNvSpPr/>
          <p:nvPr/>
        </p:nvSpPr>
        <p:spPr bwMode="white">
          <a:xfrm>
            <a:off x="901865" y="2953512"/>
            <a:ext cx="5305931" cy="29335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509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725" y="3629332"/>
            <a:ext cx="5162550" cy="8382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62" y="1743119"/>
            <a:ext cx="8421275" cy="1886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55C3085-4AA4-E73B-6147-58D34DA00E3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8033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430A806-BF1B-A79E-97C5-2286EBBA3EA9}"/>
              </a:ext>
            </a:extLst>
          </p:cNvPr>
          <p:cNvSpPr/>
          <p:nvPr/>
        </p:nvSpPr>
        <p:spPr bwMode="white">
          <a:xfrm>
            <a:off x="6436418" y="4301906"/>
            <a:ext cx="876383" cy="343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A9EF961-E50F-0E20-97B7-863F056FDB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6401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B0DE785-240E-02F8-02F4-743CD560F540}"/>
              </a:ext>
            </a:extLst>
          </p:cNvPr>
          <p:cNvSpPr/>
          <p:nvPr/>
        </p:nvSpPr>
        <p:spPr bwMode="white">
          <a:xfrm>
            <a:off x="5093265" y="2804561"/>
            <a:ext cx="1171686" cy="390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E2C01D3-A4F4-79D0-3892-7FAA012FB104}"/>
              </a:ext>
            </a:extLst>
          </p:cNvPr>
          <p:cNvSpPr/>
          <p:nvPr/>
        </p:nvSpPr>
        <p:spPr bwMode="white">
          <a:xfrm>
            <a:off x="2197389" y="5110327"/>
            <a:ext cx="1276471" cy="343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581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3C14859-C765-B8B2-E751-4B227F9A882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288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0E29AE0-5874-971C-D205-67F7E241D9DF}"/>
              </a:ext>
            </a:extLst>
          </p:cNvPr>
          <p:cNvSpPr/>
          <p:nvPr/>
        </p:nvSpPr>
        <p:spPr bwMode="white">
          <a:xfrm>
            <a:off x="6988921" y="2043019"/>
            <a:ext cx="476295" cy="305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070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7559D8F-DBB8-7743-0757-BCED9D8C05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5941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9A020E72-CC35-03EA-814C-1A247EFC15B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80" y="4426704"/>
            <a:ext cx="8640000" cy="31060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2B66577-A4C6-4914-BE97-672041BE35F3}"/>
              </a:ext>
            </a:extLst>
          </p:cNvPr>
          <p:cNvSpPr/>
          <p:nvPr/>
        </p:nvSpPr>
        <p:spPr bwMode="white">
          <a:xfrm>
            <a:off x="1105748" y="4674188"/>
            <a:ext cx="1975780" cy="19917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3B5649D-876A-D5BA-12DE-4D632AEA60CC}"/>
              </a:ext>
            </a:extLst>
          </p:cNvPr>
          <p:cNvSpPr/>
          <p:nvPr/>
        </p:nvSpPr>
        <p:spPr bwMode="white">
          <a:xfrm>
            <a:off x="5586985" y="4674188"/>
            <a:ext cx="2014562" cy="19917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795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169EB82-E6A1-F029-B1A2-6142D60CA25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421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DE387903-E867-580C-DDB8-AAE46C10501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52" y="3265416"/>
            <a:ext cx="8640000" cy="35054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B0DB968-B189-3307-312D-6F037EB1880E}"/>
              </a:ext>
            </a:extLst>
          </p:cNvPr>
          <p:cNvSpPr/>
          <p:nvPr/>
        </p:nvSpPr>
        <p:spPr bwMode="white">
          <a:xfrm>
            <a:off x="1375040" y="3943580"/>
            <a:ext cx="1848026" cy="1346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8DB6924-71E1-114D-6CB4-8D5158785E01}"/>
              </a:ext>
            </a:extLst>
          </p:cNvPr>
          <p:cNvSpPr/>
          <p:nvPr/>
        </p:nvSpPr>
        <p:spPr bwMode="white">
          <a:xfrm>
            <a:off x="3927983" y="3943580"/>
            <a:ext cx="1848026" cy="1346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989291F-3B6C-88CE-AD08-79F487BB7E5E}"/>
              </a:ext>
            </a:extLst>
          </p:cNvPr>
          <p:cNvSpPr/>
          <p:nvPr/>
        </p:nvSpPr>
        <p:spPr bwMode="white">
          <a:xfrm>
            <a:off x="6528557" y="3943580"/>
            <a:ext cx="1400308" cy="1786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2F1D743-3864-16DA-F29E-0F9F0285F11E}"/>
              </a:ext>
            </a:extLst>
          </p:cNvPr>
          <p:cNvSpPr/>
          <p:nvPr/>
        </p:nvSpPr>
        <p:spPr bwMode="white">
          <a:xfrm>
            <a:off x="3632680" y="5691527"/>
            <a:ext cx="2543417" cy="420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617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173A9BB-361F-EF55-0B74-2ED4D7745D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4119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AED6D8C-99B0-F82D-9BEE-2FAB86D377B1}"/>
              </a:ext>
            </a:extLst>
          </p:cNvPr>
          <p:cNvSpPr/>
          <p:nvPr/>
        </p:nvSpPr>
        <p:spPr bwMode="white">
          <a:xfrm>
            <a:off x="901865" y="5084064"/>
            <a:ext cx="7182535" cy="13125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72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CCC5D68-3778-36EF-90E4-FAA546A169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2085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2FDEA0B-677D-3BBE-DF57-F44B118751BD}"/>
              </a:ext>
            </a:extLst>
          </p:cNvPr>
          <p:cNvSpPr/>
          <p:nvPr/>
        </p:nvSpPr>
        <p:spPr bwMode="white">
          <a:xfrm>
            <a:off x="901865" y="3017520"/>
            <a:ext cx="5060023" cy="2194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10</cp:revision>
  <dcterms:created xsi:type="dcterms:W3CDTF">2023-07-03T01:47:00Z</dcterms:created>
  <dcterms:modified xsi:type="dcterms:W3CDTF">2023-07-06T14:43:54Z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