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6" r:id="rId8"/>
    <p:sldId id="265" r:id="rId9"/>
    <p:sldId id="264" r:id="rId10"/>
    <p:sldId id="262" r:id="rId11"/>
    <p:sldId id="261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246A95-9B4B-8B3C-3F50-E4F0630129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77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724B33-25F4-A8F8-F314-690E25324B1C}"/>
              </a:ext>
            </a:extLst>
          </p:cNvPr>
          <p:cNvSpPr/>
          <p:nvPr/>
        </p:nvSpPr>
        <p:spPr bwMode="white">
          <a:xfrm>
            <a:off x="901865" y="2950020"/>
            <a:ext cx="6772921" cy="1211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6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22B688-6FBC-E18A-0197-DC432B8495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0" y="604512"/>
            <a:ext cx="8640000" cy="3807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545D909-A711-2C49-F985-8E0523CDEA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8" y="4411969"/>
            <a:ext cx="8640000" cy="2355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B81D0A-DEE7-129E-5571-DD6C449964FC}"/>
              </a:ext>
            </a:extLst>
          </p:cNvPr>
          <p:cNvSpPr/>
          <p:nvPr/>
        </p:nvSpPr>
        <p:spPr bwMode="white">
          <a:xfrm>
            <a:off x="927704" y="4535424"/>
            <a:ext cx="7045864" cy="2051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3594304"/>
            <a:ext cx="7134225" cy="1104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2" y="1708091"/>
            <a:ext cx="8421275" cy="18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1AC86D-2C90-3F78-86DC-06294DD86A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03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EEF941-F353-9EDB-1B1B-7F67453D9515}"/>
              </a:ext>
            </a:extLst>
          </p:cNvPr>
          <p:cNvSpPr/>
          <p:nvPr/>
        </p:nvSpPr>
        <p:spPr bwMode="white">
          <a:xfrm>
            <a:off x="6569781" y="4378164"/>
            <a:ext cx="447717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B2533A-727D-0DB2-53E3-48227C79A7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85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D37F7F-8E00-CEE1-7093-C44BCA5241A6}"/>
              </a:ext>
            </a:extLst>
          </p:cNvPr>
          <p:cNvSpPr/>
          <p:nvPr/>
        </p:nvSpPr>
        <p:spPr bwMode="white">
          <a:xfrm>
            <a:off x="2197389" y="2120663"/>
            <a:ext cx="466769" cy="30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CA2FBA-ACD9-1CA3-02C7-E845F78BE265}"/>
              </a:ext>
            </a:extLst>
          </p:cNvPr>
          <p:cNvSpPr/>
          <p:nvPr/>
        </p:nvSpPr>
        <p:spPr bwMode="white">
          <a:xfrm>
            <a:off x="2197389" y="4440675"/>
            <a:ext cx="476295" cy="30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9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0E83B8-364B-7325-AEED-7A357A8494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4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74D2BD-47E0-DD72-436C-61C809C24221}"/>
              </a:ext>
            </a:extLst>
          </p:cNvPr>
          <p:cNvSpPr/>
          <p:nvPr/>
        </p:nvSpPr>
        <p:spPr bwMode="white">
          <a:xfrm>
            <a:off x="6912714" y="2424101"/>
            <a:ext cx="247673" cy="285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EAD70F-C0D6-DCC9-291C-03F29E867EBE}"/>
              </a:ext>
            </a:extLst>
          </p:cNvPr>
          <p:cNvSpPr/>
          <p:nvPr/>
        </p:nvSpPr>
        <p:spPr bwMode="white">
          <a:xfrm>
            <a:off x="7979616" y="3234374"/>
            <a:ext cx="247673" cy="285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4CE71D-2283-C35F-9296-873A16F43DDD}"/>
              </a:ext>
            </a:extLst>
          </p:cNvPr>
          <p:cNvSpPr/>
          <p:nvPr/>
        </p:nvSpPr>
        <p:spPr bwMode="white">
          <a:xfrm>
            <a:off x="4674125" y="4044648"/>
            <a:ext cx="428665" cy="276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206C61-0078-21BA-217E-CDCFDB33E723}"/>
              </a:ext>
            </a:extLst>
          </p:cNvPr>
          <p:cNvSpPr/>
          <p:nvPr/>
        </p:nvSpPr>
        <p:spPr bwMode="white">
          <a:xfrm>
            <a:off x="5655294" y="4035115"/>
            <a:ext cx="628710" cy="285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0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C8FA59-14C2-95C2-9FB7-2825F1C716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57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AA835BDE-E80A-2683-E76E-A11E84ABD2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12" y="4444992"/>
            <a:ext cx="8640000" cy="2186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3B99C2-2DF2-80ED-8270-B65EC27BD2B6}"/>
              </a:ext>
            </a:extLst>
          </p:cNvPr>
          <p:cNvSpPr/>
          <p:nvPr/>
        </p:nvSpPr>
        <p:spPr bwMode="white">
          <a:xfrm>
            <a:off x="1112112" y="4581144"/>
            <a:ext cx="2119630" cy="193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FC82C1-38C7-2744-248F-C9407EBD857E}"/>
              </a:ext>
            </a:extLst>
          </p:cNvPr>
          <p:cNvSpPr/>
          <p:nvPr/>
        </p:nvSpPr>
        <p:spPr bwMode="white">
          <a:xfrm>
            <a:off x="5141572" y="4581144"/>
            <a:ext cx="2073044" cy="193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90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443036-4F36-D8AD-BCD3-3630BAFFCC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41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840FF7-0EA1-E375-049E-A6B7312747D5}"/>
              </a:ext>
            </a:extLst>
          </p:cNvPr>
          <p:cNvSpPr/>
          <p:nvPr/>
        </p:nvSpPr>
        <p:spPr bwMode="white">
          <a:xfrm>
            <a:off x="1416264" y="3646346"/>
            <a:ext cx="7477839" cy="194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1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804575-BCB8-011C-7EC8-1EE978790B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51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9A8B1C-2897-DAA6-DF84-6BA628FF0178}"/>
              </a:ext>
            </a:extLst>
          </p:cNvPr>
          <p:cNvSpPr/>
          <p:nvPr/>
        </p:nvSpPr>
        <p:spPr bwMode="white">
          <a:xfrm>
            <a:off x="1159065" y="2779776"/>
            <a:ext cx="4867739" cy="134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9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3201C9-0F58-E9E4-DFB8-3B120F3D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1360"/>
            <a:ext cx="8640000" cy="393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755573B1-EEB5-9782-B374-7037EDE182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2" y="4466157"/>
            <a:ext cx="8640000" cy="1642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051A33-F643-7803-061C-5A8726F82577}"/>
              </a:ext>
            </a:extLst>
          </p:cNvPr>
          <p:cNvSpPr/>
          <p:nvPr/>
        </p:nvSpPr>
        <p:spPr bwMode="white">
          <a:xfrm>
            <a:off x="936848" y="4636008"/>
            <a:ext cx="5115413" cy="1329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2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11</cp:revision>
  <dcterms:created xsi:type="dcterms:W3CDTF">2023-07-03T01:47:00Z</dcterms:created>
  <dcterms:modified xsi:type="dcterms:W3CDTF">2023-07-06T14:43:47Z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