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6" r:id="rId8"/>
    <p:sldId id="265" r:id="rId9"/>
    <p:sldId id="264" r:id="rId10"/>
    <p:sldId id="263" r:id="rId11"/>
    <p:sldId id="262" r:id="rId12"/>
    <p:sldId id="261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B84BC1-93EC-2A2F-6C63-AC5F5A56D8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24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3B8596-1695-9097-B5B0-1A9A7345B2A3}"/>
              </a:ext>
            </a:extLst>
          </p:cNvPr>
          <p:cNvSpPr/>
          <p:nvPr/>
        </p:nvSpPr>
        <p:spPr bwMode="white">
          <a:xfrm>
            <a:off x="739925" y="2633472"/>
            <a:ext cx="4658169" cy="138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0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974C75-B16F-139F-2D0C-572BF305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3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C71FBD-5367-9F8F-6314-6A870803C03D}"/>
              </a:ext>
            </a:extLst>
          </p:cNvPr>
          <p:cNvSpPr/>
          <p:nvPr/>
        </p:nvSpPr>
        <p:spPr bwMode="white">
          <a:xfrm>
            <a:off x="892339" y="3747812"/>
            <a:ext cx="7182536" cy="1210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80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E5BAA9-B2E4-F864-D6DE-3DFCECCA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78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F6F8546-3E71-12EE-3F7C-86218C0DA3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6" y="4280400"/>
            <a:ext cx="8640000" cy="233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98D6EE-B15E-2BF5-7AC9-3DA005BEC279}"/>
              </a:ext>
            </a:extLst>
          </p:cNvPr>
          <p:cNvSpPr/>
          <p:nvPr/>
        </p:nvSpPr>
        <p:spPr bwMode="white">
          <a:xfrm>
            <a:off x="991712" y="4517136"/>
            <a:ext cx="7020595" cy="209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6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3412868"/>
            <a:ext cx="4943475" cy="1133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526655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B9A654-26D2-A39E-0FBA-751C082031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10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5E84CF-0F9E-F268-7BEC-48E9B20C4FD5}"/>
              </a:ext>
            </a:extLst>
          </p:cNvPr>
          <p:cNvSpPr/>
          <p:nvPr/>
        </p:nvSpPr>
        <p:spPr bwMode="white">
          <a:xfrm>
            <a:off x="6217323" y="4286537"/>
            <a:ext cx="257199" cy="295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0CC713-2623-A2C3-8010-00B4B1A339EE}"/>
              </a:ext>
            </a:extLst>
          </p:cNvPr>
          <p:cNvSpPr/>
          <p:nvPr/>
        </p:nvSpPr>
        <p:spPr bwMode="white">
          <a:xfrm>
            <a:off x="5178998" y="5756200"/>
            <a:ext cx="257199" cy="30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BDEA95-D846-16AB-F173-E5E5E7E9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2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E39D0E-8B4F-C8F6-C9AE-91684652C4AA}"/>
              </a:ext>
            </a:extLst>
          </p:cNvPr>
          <p:cNvSpPr/>
          <p:nvPr/>
        </p:nvSpPr>
        <p:spPr bwMode="white">
          <a:xfrm>
            <a:off x="4426452" y="1986105"/>
            <a:ext cx="2248114" cy="391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8A53DC-CC1D-6C7A-1C33-150BB07E8D29}"/>
              </a:ext>
            </a:extLst>
          </p:cNvPr>
          <p:cNvSpPr/>
          <p:nvPr/>
        </p:nvSpPr>
        <p:spPr bwMode="white">
          <a:xfrm>
            <a:off x="1254324" y="5715442"/>
            <a:ext cx="676339" cy="295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D9AC1E-C93E-A342-44F7-24003B648A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67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490880-C14E-23FE-0A53-504C43E953EA}"/>
              </a:ext>
            </a:extLst>
          </p:cNvPr>
          <p:cNvSpPr/>
          <p:nvPr/>
        </p:nvSpPr>
        <p:spPr bwMode="white">
          <a:xfrm>
            <a:off x="3035669" y="2808608"/>
            <a:ext cx="466769" cy="29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59CCBB-FD91-0CEE-2266-CFC07DB6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32" y="403344"/>
            <a:ext cx="8640000" cy="3898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13D13C-0E4A-2024-00F7-F0B402C07E7D}"/>
              </a:ext>
            </a:extLst>
          </p:cNvPr>
          <p:cNvSpPr/>
          <p:nvPr/>
        </p:nvSpPr>
        <p:spPr bwMode="white">
          <a:xfrm>
            <a:off x="7997522" y="2290617"/>
            <a:ext cx="342932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D8424B-CBE9-A1B6-2606-60534DF94C06}"/>
              </a:ext>
            </a:extLst>
          </p:cNvPr>
          <p:cNvSpPr/>
          <p:nvPr/>
        </p:nvSpPr>
        <p:spPr bwMode="white">
          <a:xfrm>
            <a:off x="7997522" y="3768028"/>
            <a:ext cx="342932" cy="28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79FDA4E-A300-BEE7-ECE0-F42401EBFD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4301803"/>
            <a:ext cx="8640000" cy="223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C82B86-A486-79F9-58DF-BC73CDD41C03}"/>
              </a:ext>
            </a:extLst>
          </p:cNvPr>
          <p:cNvSpPr/>
          <p:nvPr/>
        </p:nvSpPr>
        <p:spPr bwMode="white">
          <a:xfrm>
            <a:off x="7913251" y="5956135"/>
            <a:ext cx="400088" cy="38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4F2CED-3FB1-497A-86B6-409716DCFC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893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7FFCCA-2259-81D2-FB4F-43DBA29D3688}"/>
              </a:ext>
            </a:extLst>
          </p:cNvPr>
          <p:cNvSpPr/>
          <p:nvPr/>
        </p:nvSpPr>
        <p:spPr bwMode="white">
          <a:xfrm>
            <a:off x="6055382" y="3283584"/>
            <a:ext cx="1828974" cy="1764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4A4A06-60D8-EA84-84C6-E7CE81331307}"/>
              </a:ext>
            </a:extLst>
          </p:cNvPr>
          <p:cNvSpPr/>
          <p:nvPr/>
        </p:nvSpPr>
        <p:spPr bwMode="white">
          <a:xfrm>
            <a:off x="3483386" y="3712854"/>
            <a:ext cx="2257640" cy="1335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4EB50D-036C-76DE-7FC7-707D9059DF15}"/>
              </a:ext>
            </a:extLst>
          </p:cNvPr>
          <p:cNvSpPr/>
          <p:nvPr/>
        </p:nvSpPr>
        <p:spPr bwMode="white">
          <a:xfrm>
            <a:off x="4636022" y="5267765"/>
            <a:ext cx="2552943" cy="400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9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2D6648-F261-F1BF-0524-C985339A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0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273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3BC548-F4BF-E348-CBD3-C896879774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7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D1CBE3-3BDB-C10C-77A4-714F45DAEA5D}"/>
              </a:ext>
            </a:extLst>
          </p:cNvPr>
          <p:cNvSpPr/>
          <p:nvPr/>
        </p:nvSpPr>
        <p:spPr bwMode="white">
          <a:xfrm>
            <a:off x="720873" y="2779776"/>
            <a:ext cx="4877265" cy="1372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12</cp:revision>
  <dcterms:created xsi:type="dcterms:W3CDTF">2023-07-03T01:47:00Z</dcterms:created>
  <dcterms:modified xsi:type="dcterms:W3CDTF">2023-07-06T14:43:39Z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