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9D5260-B46E-BD29-E686-E4B5BC1E86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52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AF82023-4785-4513-C115-C65CE6AF3B74}"/>
              </a:ext>
            </a:extLst>
          </p:cNvPr>
          <p:cNvSpPr/>
          <p:nvPr/>
        </p:nvSpPr>
        <p:spPr bwMode="white">
          <a:xfrm>
            <a:off x="3550068" y="1976115"/>
            <a:ext cx="3905623" cy="409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4D88DE-D38E-E3DB-60F4-6D9F2B5E3532}"/>
              </a:ext>
            </a:extLst>
          </p:cNvPr>
          <p:cNvSpPr/>
          <p:nvPr/>
        </p:nvSpPr>
        <p:spPr bwMode="white">
          <a:xfrm>
            <a:off x="749450" y="4292670"/>
            <a:ext cx="7344476" cy="1944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9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BF5F40-2ED4-97B7-3715-F4A02EF3FF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25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998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47" y="2185608"/>
            <a:ext cx="7563906" cy="16194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442" y="3805084"/>
            <a:ext cx="6735115" cy="81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0AFAFD-4F91-938C-6EFA-8CF92532FA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925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BCFB0D-862C-5A87-509F-39A85FC124DA}"/>
              </a:ext>
            </a:extLst>
          </p:cNvPr>
          <p:cNvSpPr/>
          <p:nvPr/>
        </p:nvSpPr>
        <p:spPr bwMode="white">
          <a:xfrm>
            <a:off x="1759197" y="5567136"/>
            <a:ext cx="1552723" cy="304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FC7EAC-CBDC-410E-6D1D-B5A8607BBA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41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8EBCF22-130B-D859-1B27-B046A319DA15}"/>
              </a:ext>
            </a:extLst>
          </p:cNvPr>
          <p:cNvSpPr/>
          <p:nvPr/>
        </p:nvSpPr>
        <p:spPr bwMode="white">
          <a:xfrm>
            <a:off x="4493133" y="1984249"/>
            <a:ext cx="1624203" cy="375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897CF0-1CE4-6522-9A22-10F82DA2FE29}"/>
              </a:ext>
            </a:extLst>
          </p:cNvPr>
          <p:cNvSpPr/>
          <p:nvPr/>
        </p:nvSpPr>
        <p:spPr bwMode="white">
          <a:xfrm>
            <a:off x="1130487" y="3429201"/>
            <a:ext cx="3553164" cy="401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3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3C2615-A33C-9F81-2ED5-E45EBA6708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35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2E4443-783F-21F0-5564-13F154DCECF3}"/>
              </a:ext>
            </a:extLst>
          </p:cNvPr>
          <p:cNvSpPr/>
          <p:nvPr/>
        </p:nvSpPr>
        <p:spPr bwMode="white">
          <a:xfrm>
            <a:off x="3102350" y="4939380"/>
            <a:ext cx="257199" cy="304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91A3B9-3C11-B639-BCAA-E5BF50F97979}"/>
              </a:ext>
            </a:extLst>
          </p:cNvPr>
          <p:cNvSpPr/>
          <p:nvPr/>
        </p:nvSpPr>
        <p:spPr bwMode="white">
          <a:xfrm>
            <a:off x="6731722" y="4939380"/>
            <a:ext cx="438191" cy="304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74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215A37-D0F4-9BFC-C50B-F3EF40CB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60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269A746-904F-7F6D-BFDD-C5FB5704CB9C}"/>
              </a:ext>
            </a:extLst>
          </p:cNvPr>
          <p:cNvSpPr/>
          <p:nvPr/>
        </p:nvSpPr>
        <p:spPr bwMode="white">
          <a:xfrm>
            <a:off x="1702041" y="3486432"/>
            <a:ext cx="590606" cy="296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A27BA7-E52F-7305-D158-877B3335D572}"/>
              </a:ext>
            </a:extLst>
          </p:cNvPr>
          <p:cNvSpPr/>
          <p:nvPr/>
        </p:nvSpPr>
        <p:spPr bwMode="white">
          <a:xfrm>
            <a:off x="5721975" y="3476882"/>
            <a:ext cx="800177" cy="305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4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B53D4E-5C7B-42B6-B6FA-251B68DA67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72158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8B491B-E75F-6B2C-6B97-D059CE75626D}"/>
              </a:ext>
            </a:extLst>
          </p:cNvPr>
          <p:cNvSpPr/>
          <p:nvPr/>
        </p:nvSpPr>
        <p:spPr bwMode="white">
          <a:xfrm>
            <a:off x="1433232" y="2782541"/>
            <a:ext cx="5218984" cy="572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9D31FE-1C48-4849-9679-BB20FAE0E87C}"/>
              </a:ext>
            </a:extLst>
          </p:cNvPr>
          <p:cNvSpPr/>
          <p:nvPr/>
        </p:nvSpPr>
        <p:spPr bwMode="white">
          <a:xfrm>
            <a:off x="1337763" y="5288618"/>
            <a:ext cx="5322409" cy="477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1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DC6F3C-B69B-FDFE-894A-AAC4A20477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21632"/>
            <a:ext cx="78952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178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7724AE-81B2-D943-316E-235EB38A66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11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BF9A0C3-1EA1-1F20-795C-0A3E83DED254}"/>
              </a:ext>
            </a:extLst>
          </p:cNvPr>
          <p:cNvSpPr/>
          <p:nvPr/>
        </p:nvSpPr>
        <p:spPr bwMode="white">
          <a:xfrm>
            <a:off x="2835625" y="1347052"/>
            <a:ext cx="885909" cy="314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B0AE73-3445-E6C5-AB27-DFCBFEDAA027}"/>
              </a:ext>
            </a:extLst>
          </p:cNvPr>
          <p:cNvSpPr/>
          <p:nvPr/>
        </p:nvSpPr>
        <p:spPr bwMode="white">
          <a:xfrm>
            <a:off x="2930884" y="2119597"/>
            <a:ext cx="676339" cy="305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52AD54-9201-B294-F18D-999B06994530}"/>
              </a:ext>
            </a:extLst>
          </p:cNvPr>
          <p:cNvSpPr/>
          <p:nvPr/>
        </p:nvSpPr>
        <p:spPr bwMode="white">
          <a:xfrm>
            <a:off x="2883254" y="2892142"/>
            <a:ext cx="800176" cy="305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44FB70-536E-FBF4-4C58-3AD9D98A5DBB}"/>
              </a:ext>
            </a:extLst>
          </p:cNvPr>
          <p:cNvSpPr/>
          <p:nvPr/>
        </p:nvSpPr>
        <p:spPr bwMode="white">
          <a:xfrm>
            <a:off x="3054721" y="3664686"/>
            <a:ext cx="476295" cy="305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8D6369-DC19-C704-FAC9-2917D4C8BF2F}"/>
              </a:ext>
            </a:extLst>
          </p:cNvPr>
          <p:cNvSpPr/>
          <p:nvPr/>
        </p:nvSpPr>
        <p:spPr bwMode="white">
          <a:xfrm>
            <a:off x="2797521" y="4437231"/>
            <a:ext cx="1019272" cy="305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46268D-26DA-27EB-8FAC-58E7F9695E7C}"/>
              </a:ext>
            </a:extLst>
          </p:cNvPr>
          <p:cNvSpPr/>
          <p:nvPr/>
        </p:nvSpPr>
        <p:spPr bwMode="white">
          <a:xfrm>
            <a:off x="4693177" y="5209776"/>
            <a:ext cx="676339" cy="305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4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11</cp:revision>
  <dcterms:created xsi:type="dcterms:W3CDTF">2023-07-03T01:47:00Z</dcterms:created>
  <dcterms:modified xsi:type="dcterms:W3CDTF">2023-07-06T14:24:14Z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