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907717-D091-6618-70C3-0013654648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915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D8AEBC-B6F8-2F7B-4802-58639A4793EA}"/>
              </a:ext>
            </a:extLst>
          </p:cNvPr>
          <p:cNvSpPr/>
          <p:nvPr/>
        </p:nvSpPr>
        <p:spPr bwMode="white">
          <a:xfrm>
            <a:off x="1340057" y="2673897"/>
            <a:ext cx="590606" cy="295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3D7298-DBA8-616F-31FD-5D392383BB95}"/>
              </a:ext>
            </a:extLst>
          </p:cNvPr>
          <p:cNvSpPr/>
          <p:nvPr/>
        </p:nvSpPr>
        <p:spPr bwMode="white">
          <a:xfrm>
            <a:off x="6598359" y="3351542"/>
            <a:ext cx="447717" cy="362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F7F31B-6468-E0BA-4A22-7D43C616FC30}"/>
              </a:ext>
            </a:extLst>
          </p:cNvPr>
          <p:cNvSpPr/>
          <p:nvPr/>
        </p:nvSpPr>
        <p:spPr bwMode="white">
          <a:xfrm>
            <a:off x="1883034" y="4067365"/>
            <a:ext cx="257199" cy="295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8F4411-90AD-11A0-9869-FB98E163558A}"/>
              </a:ext>
            </a:extLst>
          </p:cNvPr>
          <p:cNvSpPr/>
          <p:nvPr/>
        </p:nvSpPr>
        <p:spPr bwMode="white">
          <a:xfrm>
            <a:off x="4426452" y="5460832"/>
            <a:ext cx="590606" cy="305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0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BD9725-AE05-BBE7-1A5D-807C570FC1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16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753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922860-4F75-189B-90E4-D374BB7385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61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7354E8F-7D93-EABC-AD17-DCF5EFE1225F}"/>
              </a:ext>
            </a:extLst>
          </p:cNvPr>
          <p:cNvSpPr/>
          <p:nvPr/>
        </p:nvSpPr>
        <p:spPr bwMode="white">
          <a:xfrm>
            <a:off x="4559814" y="1261144"/>
            <a:ext cx="466769" cy="305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7686BF-19BC-D425-7446-86430BC68ABA}"/>
              </a:ext>
            </a:extLst>
          </p:cNvPr>
          <p:cNvSpPr/>
          <p:nvPr/>
        </p:nvSpPr>
        <p:spPr bwMode="white">
          <a:xfrm>
            <a:off x="1492471" y="1985720"/>
            <a:ext cx="266725" cy="305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D0EC8A8-9AFE-CC0E-878B-6571AF0FFAFD}"/>
              </a:ext>
            </a:extLst>
          </p:cNvPr>
          <p:cNvSpPr/>
          <p:nvPr/>
        </p:nvSpPr>
        <p:spPr bwMode="white">
          <a:xfrm>
            <a:off x="3740586" y="2691228"/>
            <a:ext cx="447717" cy="352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73B72A3-A791-99A8-1CD6-FB3BBE2562B1}"/>
              </a:ext>
            </a:extLst>
          </p:cNvPr>
          <p:cNvSpPr/>
          <p:nvPr/>
        </p:nvSpPr>
        <p:spPr bwMode="white">
          <a:xfrm>
            <a:off x="3816793" y="4149915"/>
            <a:ext cx="657287" cy="305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73B72A3-A791-99A8-1CD6-FB3BBE2562B1}"/>
              </a:ext>
            </a:extLst>
          </p:cNvPr>
          <p:cNvSpPr/>
          <p:nvPr/>
        </p:nvSpPr>
        <p:spPr bwMode="white">
          <a:xfrm>
            <a:off x="2661601" y="3351338"/>
            <a:ext cx="447359" cy="498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0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7DFD38-414D-2EF6-DFC8-7946513C0F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74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290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28FF58-B19D-ED1F-AAE6-BAC439375D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101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9943F4-61E8-7F39-9DA8-9D1B469F83BE}"/>
              </a:ext>
            </a:extLst>
          </p:cNvPr>
          <p:cNvSpPr/>
          <p:nvPr/>
        </p:nvSpPr>
        <p:spPr bwMode="white">
          <a:xfrm>
            <a:off x="177896" y="1234439"/>
            <a:ext cx="7944608" cy="1946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4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103" y="3688785"/>
            <a:ext cx="4935794" cy="9356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47" y="2125222"/>
            <a:ext cx="7563906" cy="1619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6E6943-0DA6-ECCF-03D9-7C8141EE1E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166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2B15FA-0160-46CB-8B4E-DEA836BF5EC1}"/>
              </a:ext>
            </a:extLst>
          </p:cNvPr>
          <p:cNvSpPr/>
          <p:nvPr/>
        </p:nvSpPr>
        <p:spPr bwMode="white">
          <a:xfrm>
            <a:off x="3226187" y="4301757"/>
            <a:ext cx="638235" cy="305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1ADFF6-DFFC-63EB-278D-E1AAA97A5B48}"/>
              </a:ext>
            </a:extLst>
          </p:cNvPr>
          <p:cNvSpPr/>
          <p:nvPr/>
        </p:nvSpPr>
        <p:spPr bwMode="white">
          <a:xfrm>
            <a:off x="7160388" y="4301757"/>
            <a:ext cx="800176" cy="305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8C2754-BDA2-60E1-7615-C0FD3E584B5B}"/>
              </a:ext>
            </a:extLst>
          </p:cNvPr>
          <p:cNvSpPr/>
          <p:nvPr/>
        </p:nvSpPr>
        <p:spPr bwMode="white">
          <a:xfrm>
            <a:off x="2435536" y="5769659"/>
            <a:ext cx="600132" cy="295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683364-93D8-B8D9-CA4A-3F1BC7FC58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60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438E799-8855-C5FC-3FF6-D47395346779}"/>
              </a:ext>
            </a:extLst>
          </p:cNvPr>
          <p:cNvSpPr/>
          <p:nvPr/>
        </p:nvSpPr>
        <p:spPr bwMode="white">
          <a:xfrm>
            <a:off x="1254324" y="2789330"/>
            <a:ext cx="676339" cy="305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CAB270-5116-1732-1A54-CFD89CFD5732}"/>
              </a:ext>
            </a:extLst>
          </p:cNvPr>
          <p:cNvSpPr/>
          <p:nvPr/>
        </p:nvSpPr>
        <p:spPr bwMode="white">
          <a:xfrm>
            <a:off x="5798183" y="2789330"/>
            <a:ext cx="676339" cy="305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D5CF32-EE57-9A08-23F9-A5F7988F9389}"/>
              </a:ext>
            </a:extLst>
          </p:cNvPr>
          <p:cNvSpPr/>
          <p:nvPr/>
        </p:nvSpPr>
        <p:spPr bwMode="white">
          <a:xfrm>
            <a:off x="2940410" y="3515080"/>
            <a:ext cx="676339" cy="305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1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7D2930-97A4-71ED-193D-D286546EDD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53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6858E4-2CEC-FD01-D54E-0BB7C0A95D46}"/>
              </a:ext>
            </a:extLst>
          </p:cNvPr>
          <p:cNvSpPr/>
          <p:nvPr/>
        </p:nvSpPr>
        <p:spPr bwMode="white">
          <a:xfrm>
            <a:off x="1359109" y="3471750"/>
            <a:ext cx="409614" cy="304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84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6BAC5B-8606-A403-7F50-0D115442CA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10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6E2E48-0520-4C9A-EDB3-680E3F6DF3C5}"/>
              </a:ext>
            </a:extLst>
          </p:cNvPr>
          <p:cNvSpPr/>
          <p:nvPr/>
        </p:nvSpPr>
        <p:spPr bwMode="white">
          <a:xfrm>
            <a:off x="7970090" y="2129759"/>
            <a:ext cx="342932" cy="27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CD38BF-E775-F239-9EF8-4D1053ACFFA7}"/>
              </a:ext>
            </a:extLst>
          </p:cNvPr>
          <p:cNvSpPr/>
          <p:nvPr/>
        </p:nvSpPr>
        <p:spPr bwMode="white">
          <a:xfrm>
            <a:off x="7970090" y="2855047"/>
            <a:ext cx="342932" cy="28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09D852-9708-B30F-A29E-11CDCC69173C}"/>
              </a:ext>
            </a:extLst>
          </p:cNvPr>
          <p:cNvSpPr/>
          <p:nvPr/>
        </p:nvSpPr>
        <p:spPr bwMode="white">
          <a:xfrm>
            <a:off x="7970090" y="3589879"/>
            <a:ext cx="342932" cy="27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129477-50F1-EE37-8D90-37E45CCAB426}"/>
              </a:ext>
            </a:extLst>
          </p:cNvPr>
          <p:cNvSpPr/>
          <p:nvPr/>
        </p:nvSpPr>
        <p:spPr bwMode="white">
          <a:xfrm>
            <a:off x="7922460" y="4286537"/>
            <a:ext cx="390562" cy="391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ACB955F-FE9D-C72A-50E9-8DB20025C118}"/>
              </a:ext>
            </a:extLst>
          </p:cNvPr>
          <p:cNvSpPr/>
          <p:nvPr/>
        </p:nvSpPr>
        <p:spPr bwMode="white">
          <a:xfrm>
            <a:off x="7922460" y="5746657"/>
            <a:ext cx="390562" cy="381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1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436FFA-7EEB-6809-7A3D-7242ADFA3A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24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B8DBDB-DF1B-E679-D4CB-32DF29DF010B}"/>
              </a:ext>
            </a:extLst>
          </p:cNvPr>
          <p:cNvSpPr/>
          <p:nvPr/>
        </p:nvSpPr>
        <p:spPr bwMode="white">
          <a:xfrm>
            <a:off x="7074654" y="3683262"/>
            <a:ext cx="419141" cy="1249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69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D7B218-8DEE-8D2F-4BBE-CA6282A0BE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91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5B49096-F8C0-128A-D01F-DC0FF57FF9B2}"/>
              </a:ext>
            </a:extLst>
          </p:cNvPr>
          <p:cNvSpPr/>
          <p:nvPr/>
        </p:nvSpPr>
        <p:spPr bwMode="white">
          <a:xfrm>
            <a:off x="1378160" y="2080505"/>
            <a:ext cx="590606" cy="295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9D8BB5-EB53-CA47-0F04-668F2EB4D99A}"/>
              </a:ext>
            </a:extLst>
          </p:cNvPr>
          <p:cNvSpPr/>
          <p:nvPr/>
        </p:nvSpPr>
        <p:spPr bwMode="white">
          <a:xfrm>
            <a:off x="5664820" y="3538385"/>
            <a:ext cx="257199" cy="295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8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FD0B95-4537-C303-5DC2-F0F20708A0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80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ABA275-2979-993A-EB21-B132C5175DCC}"/>
              </a:ext>
            </a:extLst>
          </p:cNvPr>
          <p:cNvSpPr/>
          <p:nvPr/>
        </p:nvSpPr>
        <p:spPr bwMode="white">
          <a:xfrm>
            <a:off x="6855558" y="4264350"/>
            <a:ext cx="609658" cy="305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