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6" r:id="rId6"/>
    <p:sldId id="275" r:id="rId7"/>
    <p:sldId id="274" r:id="rId8"/>
    <p:sldId id="272" r:id="rId9"/>
    <p:sldId id="271" r:id="rId10"/>
    <p:sldId id="269" r:id="rId11"/>
    <p:sldId id="268" r:id="rId12"/>
    <p:sldId id="267" r:id="rId13"/>
    <p:sldId id="266" r:id="rId14"/>
    <p:sldId id="265" r:id="rId15"/>
    <p:sldId id="263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11085"/>
            <a:ext cx="11520000" cy="359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77454" y="2310914"/>
            <a:ext cx="904462" cy="847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95834" y="2310914"/>
            <a:ext cx="904462" cy="847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14214" y="2310914"/>
            <a:ext cx="904462" cy="847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0" y="572045"/>
            <a:ext cx="11520000" cy="245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 rot="840000">
            <a:off x="9580245" y="649605"/>
            <a:ext cx="102235" cy="2183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76205" y="915670"/>
            <a:ext cx="445135" cy="53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 flipH="1">
            <a:off x="10407650" y="1337310"/>
            <a:ext cx="146050" cy="1040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10450"/>
            <a:ext cx="11520000" cy="363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87569" y="3710679"/>
            <a:ext cx="323702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53355" y="3710679"/>
            <a:ext cx="218975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99569" y="3710679"/>
            <a:ext cx="209454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62190"/>
            <a:ext cx="11520000" cy="396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963670" y="2503805"/>
            <a:ext cx="723265" cy="140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01285" y="2695575"/>
            <a:ext cx="723265" cy="1214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86040" y="2851150"/>
            <a:ext cx="713740" cy="105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5" y="496480"/>
            <a:ext cx="11520000" cy="293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66010" y="2320925"/>
            <a:ext cx="4964430" cy="1108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" b="22143"/>
          <a:stretch>
            <a:fillRect/>
          </a:stretch>
        </p:blipFill>
        <p:spPr>
          <a:xfrm>
            <a:off x="837565" y="3589020"/>
            <a:ext cx="11085830" cy="244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428875" y="4743450"/>
            <a:ext cx="4648835" cy="128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31405"/>
            <a:ext cx="11520000" cy="3235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16760" y="1824990"/>
            <a:ext cx="5332095" cy="150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7"/>
          <a:stretch>
            <a:fillRect/>
          </a:stretch>
        </p:blipFill>
        <p:spPr>
          <a:xfrm>
            <a:off x="371475" y="3429000"/>
            <a:ext cx="11520170" cy="246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016760" y="4633595"/>
            <a:ext cx="5866130" cy="1256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11085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9130" y="1840230"/>
            <a:ext cx="5274945" cy="1256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0775"/>
            <a:ext cx="11520000" cy="433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89200" y="3094990"/>
            <a:ext cx="5870575" cy="2021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19375" y="2345690"/>
            <a:ext cx="695325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47915"/>
            <a:ext cx="11520000" cy="364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49421" y="1301256"/>
            <a:ext cx="228495" cy="24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48429" y="1301256"/>
            <a:ext cx="371305" cy="24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15007" y="1882950"/>
            <a:ext cx="371305" cy="31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85586" y="1882950"/>
            <a:ext cx="380826" cy="314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54743" y="2474180"/>
            <a:ext cx="380826" cy="32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86049" y="2483716"/>
            <a:ext cx="2760991" cy="32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10412" y="3084482"/>
            <a:ext cx="637884" cy="276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37586" y="3084482"/>
            <a:ext cx="476033" cy="276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53024" y="3771072"/>
            <a:ext cx="390347" cy="24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28065" y="3780608"/>
            <a:ext cx="571239" cy="238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48550"/>
            <a:ext cx="11520000" cy="307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78181" y="1369256"/>
            <a:ext cx="704528" cy="314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47900" y="1397885"/>
            <a:ext cx="228495" cy="248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48826" y="2571686"/>
            <a:ext cx="333223" cy="314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82247" y="3211073"/>
            <a:ext cx="390347" cy="23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618140"/>
            <a:ext cx="11520000" cy="2494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9247503" y="4411329"/>
            <a:ext cx="390347" cy="24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2535437" y="5013389"/>
            <a:ext cx="228495" cy="248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8771470" y="5013389"/>
            <a:ext cx="218975" cy="23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46670"/>
            <a:ext cx="11520000" cy="3699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65950" y="1585783"/>
            <a:ext cx="285619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18346" y="2176976"/>
            <a:ext cx="333223" cy="314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8346" y="2796775"/>
            <a:ext cx="333223" cy="314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65950" y="3435646"/>
            <a:ext cx="285619" cy="238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65950" y="4064980"/>
            <a:ext cx="285619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11720"/>
            <a:ext cx="11520000" cy="3726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33983" y="1302666"/>
            <a:ext cx="247537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39702" y="3208563"/>
            <a:ext cx="247537" cy="247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4093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76330" y="779025"/>
            <a:ext cx="247537" cy="2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97619" y="2693310"/>
            <a:ext cx="295140" cy="24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740695"/>
            <a:ext cx="11520000" cy="2029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154941" y="4598267"/>
            <a:ext cx="247537" cy="247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05700"/>
            <a:ext cx="11520000" cy="239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30710" y="1997891"/>
            <a:ext cx="542677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34578" y="1997891"/>
            <a:ext cx="561719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57487" y="1997891"/>
            <a:ext cx="218975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99437" y="1997891"/>
            <a:ext cx="542677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54412" y="2636773"/>
            <a:ext cx="390347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24991" y="2636773"/>
            <a:ext cx="380826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47966" y="2636773"/>
            <a:ext cx="228495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99437" y="2636773"/>
            <a:ext cx="714049" cy="247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41565"/>
            <a:ext cx="11520000" cy="3217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3730" y="1849755"/>
            <a:ext cx="2549525" cy="199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37610" y="1988185"/>
            <a:ext cx="2722880" cy="1771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95845" y="1909445"/>
            <a:ext cx="2122170" cy="145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4"/>
          <a:stretch>
            <a:fillRect/>
          </a:stretch>
        </p:blipFill>
        <p:spPr>
          <a:xfrm>
            <a:off x="838200" y="4014470"/>
            <a:ext cx="10578465" cy="2512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740410" y="4754245"/>
            <a:ext cx="2113280" cy="1280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3737610" y="4754245"/>
            <a:ext cx="3261360" cy="177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7323455" y="4754245"/>
            <a:ext cx="3738245" cy="1832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2023-07-05T08:33:02Z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