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8" r:id="rId12"/>
    <p:sldId id="267" r:id="rId13"/>
    <p:sldId id="265" r:id="rId14"/>
    <p:sldId id="263" r:id="rId15"/>
    <p:sldId id="261" r:id="rId16"/>
    <p:sldId id="260" r:id="rId17"/>
    <p:sldId id="257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21245"/>
            <a:ext cx="11520000" cy="3037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3735" y="1820545"/>
            <a:ext cx="2720340" cy="1219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92270" y="1820545"/>
            <a:ext cx="3114675" cy="173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66990" y="1820545"/>
            <a:ext cx="3096895" cy="1737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"/>
          <a:stretch>
            <a:fillRect/>
          </a:stretch>
        </p:blipFill>
        <p:spPr>
          <a:xfrm>
            <a:off x="802640" y="3668395"/>
            <a:ext cx="10742930" cy="250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>
            <p:custDataLst>
              <p:tags r:id="rId2"/>
            </p:custDataLst>
          </p:nvPr>
        </p:nvSpPr>
        <p:spPr bwMode="white">
          <a:xfrm>
            <a:off x="605790" y="4261485"/>
            <a:ext cx="2788920" cy="191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4053205" y="4261485"/>
            <a:ext cx="2919095" cy="191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7630795" y="4261485"/>
            <a:ext cx="3006725" cy="191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1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1454" y="2513355"/>
            <a:ext cx="609322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94611" y="2513355"/>
            <a:ext cx="390346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82148" y="3410033"/>
            <a:ext cx="599801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84826" y="3410033"/>
            <a:ext cx="418909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58049" y="4297172"/>
            <a:ext cx="418909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80297" y="4297172"/>
            <a:ext cx="228495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91735" y="5003068"/>
            <a:ext cx="3094214" cy="314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47140" y="4993528"/>
            <a:ext cx="3617852" cy="33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5" y="551725"/>
            <a:ext cx="11520000" cy="3156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16480" y="2137410"/>
            <a:ext cx="4692650" cy="141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5" b="19077"/>
          <a:stretch>
            <a:fillRect/>
          </a:stretch>
        </p:blipFill>
        <p:spPr>
          <a:xfrm>
            <a:off x="760730" y="3707765"/>
            <a:ext cx="11011535" cy="25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398395" y="5031105"/>
            <a:ext cx="7534910" cy="1216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98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07540" y="2527935"/>
            <a:ext cx="5153660" cy="130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35"/>
          <a:stretch>
            <a:fillRect/>
          </a:stretch>
        </p:blipFill>
        <p:spPr>
          <a:xfrm>
            <a:off x="335915" y="3837305"/>
            <a:ext cx="11520170" cy="2242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907540" y="4679315"/>
            <a:ext cx="4547870" cy="140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31405"/>
            <a:ext cx="11520000" cy="306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58340" y="1784350"/>
            <a:ext cx="5096510" cy="1227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8"/>
          <a:stretch>
            <a:fillRect/>
          </a:stretch>
        </p:blipFill>
        <p:spPr>
          <a:xfrm>
            <a:off x="335915" y="3131185"/>
            <a:ext cx="11520170" cy="2997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98650" y="4889500"/>
            <a:ext cx="8587740" cy="130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1410"/>
            <a:ext cx="11520000" cy="358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18335" y="2265680"/>
            <a:ext cx="5581015" cy="1514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015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79675" y="2595880"/>
            <a:ext cx="5491480" cy="129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57450" y="2419350"/>
            <a:ext cx="72771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80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20198" y="1462740"/>
            <a:ext cx="371305" cy="314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67140" y="1453217"/>
            <a:ext cx="371305" cy="314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09156" y="1453217"/>
            <a:ext cx="371306" cy="323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14875" y="2091212"/>
            <a:ext cx="380826" cy="323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75933" y="2100735"/>
            <a:ext cx="371306" cy="304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97487" y="2738729"/>
            <a:ext cx="380826" cy="314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15603" y="2767296"/>
            <a:ext cx="542677" cy="24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54346" y="4290866"/>
            <a:ext cx="361785" cy="24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73135" y="4290695"/>
            <a:ext cx="33210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28430" y="5090795"/>
            <a:ext cx="342900" cy="25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3395036" y="5100491"/>
            <a:ext cx="361785" cy="247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024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01884" y="1635437"/>
            <a:ext cx="580760" cy="247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57950" y="2922770"/>
            <a:ext cx="714049" cy="247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00098" y="3561669"/>
            <a:ext cx="2275438" cy="247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6445" y="4181497"/>
            <a:ext cx="3103735" cy="324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96693" y="4171961"/>
            <a:ext cx="2056462" cy="333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989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78049" y="1435737"/>
            <a:ext cx="180892" cy="324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49156" y="1445280"/>
            <a:ext cx="180892" cy="314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90313" y="1435737"/>
            <a:ext cx="180892" cy="324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18346" y="1445280"/>
            <a:ext cx="180892" cy="314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8776" y="2714520"/>
            <a:ext cx="397011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71536" y="4270055"/>
            <a:ext cx="561720" cy="2481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4225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65950" y="1473576"/>
            <a:ext cx="285619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65950" y="2084069"/>
            <a:ext cx="285619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8346" y="2675484"/>
            <a:ext cx="333223" cy="31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5950" y="3925086"/>
            <a:ext cx="285619" cy="22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18346" y="4516500"/>
            <a:ext cx="333223" cy="314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0775"/>
            <a:ext cx="11520000" cy="314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06545" y="1381468"/>
            <a:ext cx="285619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877850" y="2611814"/>
            <a:ext cx="238016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12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7487" y="1453869"/>
            <a:ext cx="257057" cy="257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57256" y="2683339"/>
            <a:ext cx="247537" cy="247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65719" y="3912809"/>
            <a:ext cx="295140" cy="247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459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83041" y="2159286"/>
            <a:ext cx="733090" cy="24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67801" y="2159286"/>
            <a:ext cx="399867" cy="24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47900" y="2159286"/>
            <a:ext cx="542677" cy="24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99437" y="2159286"/>
            <a:ext cx="542677" cy="24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54412" y="2769315"/>
            <a:ext cx="390347" cy="24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34578" y="2769315"/>
            <a:ext cx="218975" cy="24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90710" y="2769315"/>
            <a:ext cx="571239" cy="24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742247" y="2769315"/>
            <a:ext cx="571239" cy="247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2023-07-05T08:15:25Z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