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6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5" r:id="rId14"/>
    <p:sldId id="263" r:id="rId15"/>
    <p:sldId id="261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13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5.pn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0" y="1114335"/>
            <a:ext cx="11520000" cy="360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矩形 38"/>
          <p:cNvSpPr/>
          <p:nvPr>
            <p:custDataLst>
              <p:tags r:id="rId2"/>
            </p:custDataLst>
          </p:nvPr>
        </p:nvSpPr>
        <p:spPr bwMode="white">
          <a:xfrm>
            <a:off x="1679265" y="1238257"/>
            <a:ext cx="1523305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3"/>
            </p:custDataLst>
          </p:nvPr>
        </p:nvSpPr>
        <p:spPr bwMode="white">
          <a:xfrm>
            <a:off x="4916290" y="1238257"/>
            <a:ext cx="666446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4"/>
            </p:custDataLst>
          </p:nvPr>
        </p:nvSpPr>
        <p:spPr bwMode="white">
          <a:xfrm>
            <a:off x="8657909" y="1238257"/>
            <a:ext cx="1694677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5"/>
            </p:custDataLst>
          </p:nvPr>
        </p:nvSpPr>
        <p:spPr bwMode="white">
          <a:xfrm>
            <a:off x="412750" y="1705610"/>
            <a:ext cx="1762125" cy="1574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6"/>
            </p:custDataLst>
          </p:nvPr>
        </p:nvSpPr>
        <p:spPr bwMode="white">
          <a:xfrm>
            <a:off x="3723640" y="1775460"/>
            <a:ext cx="1772285" cy="2348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7"/>
            </p:custDataLst>
          </p:nvPr>
        </p:nvSpPr>
        <p:spPr bwMode="white">
          <a:xfrm>
            <a:off x="7129145" y="1705610"/>
            <a:ext cx="1623695" cy="241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>
            <p:custDataLst>
              <p:tags r:id="rId8"/>
            </p:custDataLst>
          </p:nvPr>
        </p:nvSpPr>
        <p:spPr bwMode="white">
          <a:xfrm>
            <a:off x="8752840" y="1775460"/>
            <a:ext cx="2040890" cy="300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6595" y="1511990"/>
            <a:ext cx="1685157" cy="24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66842" y="1511990"/>
            <a:ext cx="685487" cy="23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75239" y="1511990"/>
            <a:ext cx="1513785" cy="24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18025" y="1950720"/>
            <a:ext cx="2182495" cy="238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73695" y="1950720"/>
            <a:ext cx="1974850" cy="192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6475" y="1951355"/>
            <a:ext cx="1822450" cy="2384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145"/>
            <a:ext cx="11520000" cy="364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53640" y="2503170"/>
            <a:ext cx="4879340" cy="1163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" b="16379"/>
          <a:stretch>
            <a:fillRect/>
          </a:stretch>
        </p:blipFill>
        <p:spPr>
          <a:xfrm>
            <a:off x="890270" y="3667125"/>
            <a:ext cx="11042650" cy="2580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453640" y="4935855"/>
            <a:ext cx="5813425" cy="121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6965"/>
            <a:ext cx="11520000" cy="258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8010" y="1917065"/>
            <a:ext cx="4355465" cy="114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153320"/>
            <a:ext cx="11520000" cy="307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967865" y="4288790"/>
            <a:ext cx="4014470" cy="194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5" y="471715"/>
            <a:ext cx="11520000" cy="372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3100" y="2084070"/>
            <a:ext cx="4152900" cy="159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4"/>
          <a:stretch>
            <a:fillRect/>
          </a:stretch>
        </p:blipFill>
        <p:spPr>
          <a:xfrm>
            <a:off x="431165" y="4046220"/>
            <a:ext cx="11520170" cy="2473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024380" y="5336540"/>
            <a:ext cx="5373370" cy="126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31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3255" y="2098040"/>
            <a:ext cx="7678420" cy="2011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0" y="720000"/>
            <a:ext cx="11520000" cy="376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47265" y="2700020"/>
            <a:ext cx="5546725" cy="185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42845" y="2309495"/>
            <a:ext cx="73056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3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25388" y="1425534"/>
            <a:ext cx="228495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43702" y="1425534"/>
            <a:ext cx="399867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6677" y="2026191"/>
            <a:ext cx="218975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1454" y="2026191"/>
            <a:ext cx="371305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67933" y="2617315"/>
            <a:ext cx="390347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66412" y="2588712"/>
            <a:ext cx="380827" cy="324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06875" y="3828164"/>
            <a:ext cx="218975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58214" y="3818630"/>
            <a:ext cx="238016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61751" y="3818630"/>
            <a:ext cx="218975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" b="54089"/>
          <a:stretch>
            <a:fillRect/>
          </a:stretch>
        </p:blipFill>
        <p:spPr>
          <a:xfrm>
            <a:off x="871855" y="4150995"/>
            <a:ext cx="10984230" cy="159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9088435" y="4484804"/>
            <a:ext cx="228495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5603873" y="5209843"/>
            <a:ext cx="228495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4"/>
          <a:stretch>
            <a:fillRect/>
          </a:stretch>
        </p:blipFill>
        <p:spPr>
          <a:xfrm>
            <a:off x="335915" y="641350"/>
            <a:ext cx="11520170" cy="195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2773454" y="1454525"/>
            <a:ext cx="399867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6372264" y="1454525"/>
            <a:ext cx="361785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9913950" y="1454525"/>
            <a:ext cx="399867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6553156" y="2122324"/>
            <a:ext cx="371305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10009156" y="2122324"/>
            <a:ext cx="571239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599600"/>
            <a:ext cx="11520000" cy="3550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5001288" y="3353643"/>
            <a:ext cx="371305" cy="295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8742908" y="3344098"/>
            <a:ext cx="371305" cy="324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8733388" y="3983603"/>
            <a:ext cx="218975" cy="23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7266305" y="5053330"/>
            <a:ext cx="681990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2"/>
            </p:custDataLst>
          </p:nvPr>
        </p:nvSpPr>
        <p:spPr bwMode="white">
          <a:xfrm>
            <a:off x="2449751" y="5768490"/>
            <a:ext cx="380826" cy="28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43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5950" y="1541977"/>
            <a:ext cx="285619" cy="23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8346" y="2115450"/>
            <a:ext cx="333223" cy="31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8346" y="2717597"/>
            <a:ext cx="333223" cy="31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"/>
          <a:stretch>
            <a:fillRect/>
          </a:stretch>
        </p:blipFill>
        <p:spPr>
          <a:xfrm>
            <a:off x="840740" y="3157220"/>
            <a:ext cx="11015345" cy="194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1028097" y="3358018"/>
            <a:ext cx="333223" cy="30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028097" y="4611176"/>
            <a:ext cx="333223" cy="30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49515"/>
            <a:ext cx="11520000" cy="287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19536" y="1364938"/>
            <a:ext cx="285619" cy="248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92363" y="2557310"/>
            <a:ext cx="238016" cy="248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5"/>
          <a:stretch>
            <a:fillRect/>
          </a:stretch>
        </p:blipFill>
        <p:spPr>
          <a:xfrm>
            <a:off x="866775" y="3520440"/>
            <a:ext cx="10602595" cy="243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7998000" y="3749326"/>
            <a:ext cx="238016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473702" y="4932372"/>
            <a:ext cx="247537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3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23305" y="1491496"/>
            <a:ext cx="238015" cy="2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15239" y="3872659"/>
            <a:ext cx="238016" cy="2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37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87768" y="2100997"/>
            <a:ext cx="218975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05950" y="2100997"/>
            <a:ext cx="218975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24131" y="2100997"/>
            <a:ext cx="218975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42313" y="2110522"/>
            <a:ext cx="218975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87768" y="2691493"/>
            <a:ext cx="228495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05950" y="2691493"/>
            <a:ext cx="380826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24131" y="2691493"/>
            <a:ext cx="380826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32793" y="2691493"/>
            <a:ext cx="228496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0" y="773340"/>
            <a:ext cx="11520000" cy="341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8155" y="1555499"/>
            <a:ext cx="504595" cy="248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15179" y="1555499"/>
            <a:ext cx="1513785" cy="248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56799" y="1555499"/>
            <a:ext cx="1685157" cy="248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9285" y="2031365"/>
            <a:ext cx="2047240" cy="163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92550" y="2031365"/>
            <a:ext cx="2055495" cy="163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15860" y="2031365"/>
            <a:ext cx="1527175" cy="215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043035" y="2032000"/>
            <a:ext cx="1527175" cy="215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4" grpId="0" bldLvl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2023-07-05T07:58:44Z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