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8" r:id="rId4"/>
    <p:sldId id="276" r:id="rId5"/>
    <p:sldId id="275" r:id="rId6"/>
    <p:sldId id="274" r:id="rId7"/>
    <p:sldId id="273" r:id="rId8"/>
    <p:sldId id="272" r:id="rId9"/>
    <p:sldId id="270" r:id="rId10"/>
    <p:sldId id="269" r:id="rId11"/>
    <p:sldId id="268" r:id="rId12"/>
    <p:sldId id="267" r:id="rId13"/>
    <p:sldId id="266" r:id="rId14"/>
    <p:sldId id="264" r:id="rId15"/>
    <p:sldId id="262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537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7966" y="3675891"/>
            <a:ext cx="304661" cy="247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87173" y="3628215"/>
            <a:ext cx="399867" cy="343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67404" y="3628215"/>
            <a:ext cx="409388" cy="343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19074" y="3675891"/>
            <a:ext cx="304661" cy="247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80330" y="3628215"/>
            <a:ext cx="409388" cy="343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0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7702" y="3572667"/>
            <a:ext cx="333223" cy="30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42445" y="3572667"/>
            <a:ext cx="333223" cy="30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5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83503" y="3721290"/>
            <a:ext cx="218975" cy="23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44495" y="3721290"/>
            <a:ext cx="238016" cy="23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5007" y="3721290"/>
            <a:ext cx="228495" cy="24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18875" y="3721290"/>
            <a:ext cx="371306" cy="24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29500"/>
            <a:ext cx="11520000" cy="357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11400" y="2234565"/>
            <a:ext cx="6854190" cy="119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>
            <a:fillRect/>
          </a:stretch>
        </p:blipFill>
        <p:spPr>
          <a:xfrm>
            <a:off x="860425" y="3517265"/>
            <a:ext cx="10995660" cy="304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431415" y="4899660"/>
            <a:ext cx="6564630" cy="144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97115"/>
            <a:ext cx="11520000" cy="295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9290" y="1753870"/>
            <a:ext cx="5099685" cy="177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9"/>
          <a:stretch>
            <a:fillRect/>
          </a:stretch>
        </p:blipFill>
        <p:spPr>
          <a:xfrm>
            <a:off x="335915" y="3456305"/>
            <a:ext cx="11520170" cy="302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939290" y="4090670"/>
            <a:ext cx="3677285" cy="25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9345"/>
            <a:ext cx="11520000" cy="302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6275" y="1905000"/>
            <a:ext cx="5455920" cy="1193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098075"/>
            <a:ext cx="11520000" cy="301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946275" y="3790315"/>
            <a:ext cx="3870960" cy="246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0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3140" y="2597150"/>
            <a:ext cx="10689590" cy="133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85695" y="2381250"/>
            <a:ext cx="741997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61322" y="1418494"/>
            <a:ext cx="371305" cy="31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05520" y="2002168"/>
            <a:ext cx="723570" cy="31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3"/>
          <a:stretch>
            <a:fillRect/>
          </a:stretch>
        </p:blipFill>
        <p:spPr>
          <a:xfrm>
            <a:off x="1021080" y="2499995"/>
            <a:ext cx="10480675" cy="326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420867" y="5360755"/>
            <a:ext cx="504595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5343710" y="5360755"/>
            <a:ext cx="209454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704834" y="5360755"/>
            <a:ext cx="514115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0456305" y="5360755"/>
            <a:ext cx="218975" cy="2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6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0842" y="901259"/>
            <a:ext cx="714049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39107" y="901259"/>
            <a:ext cx="733090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13884" y="901259"/>
            <a:ext cx="238016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16198" y="1473658"/>
            <a:ext cx="228495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29586" y="1473658"/>
            <a:ext cx="742611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66545" y="1473658"/>
            <a:ext cx="875900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25718" y="2065137"/>
            <a:ext cx="218975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71140" y="2065137"/>
            <a:ext cx="161851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77454" y="2637536"/>
            <a:ext cx="733090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86049" y="2637536"/>
            <a:ext cx="218975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15074" y="3219475"/>
            <a:ext cx="771173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64462" y="3791874"/>
            <a:ext cx="561719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5" y="720000"/>
            <a:ext cx="11520000" cy="448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0325" y="1673225"/>
            <a:ext cx="34163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47150" y="1673225"/>
            <a:ext cx="34290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88845" y="2368550"/>
            <a:ext cx="34163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24855" y="2368550"/>
            <a:ext cx="34290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56675" y="2435225"/>
            <a:ext cx="314325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07011" y="3588617"/>
            <a:ext cx="599801" cy="247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20268" y="3588617"/>
            <a:ext cx="399867" cy="247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01226" y="4741782"/>
            <a:ext cx="714049" cy="247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47309" y="4741782"/>
            <a:ext cx="571239" cy="247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537335" y="1673225"/>
            <a:ext cx="26860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01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5950" y="1424880"/>
            <a:ext cx="285619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65950" y="2005931"/>
            <a:ext cx="285619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65950" y="2596507"/>
            <a:ext cx="285619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8346" y="3730031"/>
            <a:ext cx="333223" cy="314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5950" y="4339658"/>
            <a:ext cx="285619" cy="23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19504" y="1482847"/>
            <a:ext cx="257057" cy="257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52000" y="3571144"/>
            <a:ext cx="295140" cy="247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3785" y="1462618"/>
            <a:ext cx="238016" cy="24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43404" y="2862167"/>
            <a:ext cx="295140" cy="24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42955"/>
            <a:ext cx="11520000" cy="179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387008" y="4845986"/>
            <a:ext cx="238016" cy="24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07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7553" y="2615480"/>
            <a:ext cx="635028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26115" y="4377611"/>
            <a:ext cx="5131636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2023-07-05T07:55:03Z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