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0095" y="3778885"/>
            <a:ext cx="559117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37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10385" y="2741930"/>
            <a:ext cx="9017000" cy="120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9"/>
          <a:stretch>
            <a:fillRect/>
          </a:stretch>
        </p:blipFill>
        <p:spPr>
          <a:xfrm>
            <a:off x="335915" y="3950335"/>
            <a:ext cx="11520170" cy="2482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3096895" y="5203825"/>
            <a:ext cx="4754245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0620"/>
            <a:ext cx="11520000" cy="288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64180" y="2387600"/>
            <a:ext cx="463105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"/>
          <a:stretch>
            <a:fillRect/>
          </a:stretch>
        </p:blipFill>
        <p:spPr>
          <a:xfrm>
            <a:off x="788035" y="3688715"/>
            <a:ext cx="11068050" cy="234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139950" y="4385310"/>
            <a:ext cx="8244840" cy="105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802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29230" y="3429000"/>
            <a:ext cx="5141595" cy="133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