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4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7.xml"/><Relationship Id="rId7" Type="http://schemas.openxmlformats.org/officeDocument/2006/relationships/image" Target="../media/image4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635" y="1366520"/>
            <a:ext cx="7229475" cy="18002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811145" y="3754755"/>
            <a:ext cx="6410325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3636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992098" y="3044998"/>
            <a:ext cx="685487" cy="304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0018677" y="3054526"/>
            <a:ext cx="361785" cy="2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791834" y="3626247"/>
            <a:ext cx="685487" cy="3049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504231" y="3635776"/>
            <a:ext cx="361785" cy="2953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84"/>
          <a:stretch>
            <a:fillRect/>
          </a:stretch>
        </p:blipFill>
        <p:spPr>
          <a:xfrm>
            <a:off x="817880" y="4083685"/>
            <a:ext cx="11038205" cy="14001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矩形 9"/>
          <p:cNvSpPr/>
          <p:nvPr>
            <p:custDataLst>
              <p:tags r:id="rId2"/>
            </p:custDataLst>
          </p:nvPr>
        </p:nvSpPr>
        <p:spPr bwMode="white">
          <a:xfrm>
            <a:off x="5150485" y="4998085"/>
            <a:ext cx="32321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>
            <p:custDataLst>
              <p:tags r:id="rId3"/>
            </p:custDataLst>
          </p:nvPr>
        </p:nvSpPr>
        <p:spPr bwMode="white">
          <a:xfrm>
            <a:off x="7930063" y="4997965"/>
            <a:ext cx="342743" cy="2381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>
            <p:custDataLst>
              <p:tags r:id="rId4"/>
            </p:custDataLst>
          </p:nvPr>
        </p:nvSpPr>
        <p:spPr bwMode="white">
          <a:xfrm>
            <a:off x="9939020" y="4998085"/>
            <a:ext cx="304800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>
            <p:custDataLst>
              <p:tags r:id="rId5"/>
            </p:custDataLst>
          </p:nvPr>
        </p:nvSpPr>
        <p:spPr bwMode="white">
          <a:xfrm>
            <a:off x="1882140" y="4998085"/>
            <a:ext cx="321945" cy="2381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720000"/>
            <a:ext cx="11520000" cy="31440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3345180" y="1824990"/>
            <a:ext cx="1274445" cy="16198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9571355" y="1786890"/>
            <a:ext cx="988060" cy="16865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95" y="720000"/>
            <a:ext cx="11520000" cy="43453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5180946" y="1691991"/>
            <a:ext cx="685487" cy="304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180946" y="2597277"/>
            <a:ext cx="685487" cy="304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180946" y="3502562"/>
            <a:ext cx="685487" cy="3144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628086" y="4417378"/>
            <a:ext cx="361785" cy="3049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65" y="633640"/>
            <a:ext cx="11520000" cy="3019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412240" y="3084830"/>
            <a:ext cx="7273925" cy="709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jVmNjkzMWM1NDNjZjE3YzgyYzI1NzUxMWE2OWRiNm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6</cp:revision>
  <dcterms:created xsi:type="dcterms:W3CDTF">2023-07-03T01:47:00Z</dcterms:created>
  <dcterms:modified xsi:type="dcterms:W3CDTF">2023-07-05T11:42:06Z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2052-12.1.0.15066</vt:lpwstr>
  </property>
</Properties>
</file>