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95270" y="3641090"/>
            <a:ext cx="660082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794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1215" y="3027045"/>
            <a:ext cx="2075815" cy="161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9870" y="3027045"/>
            <a:ext cx="1437640" cy="1131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19440" y="2998470"/>
            <a:ext cx="2389505" cy="191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8550"/>
            <a:ext cx="11520000" cy="298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9057" y="1911172"/>
            <a:ext cx="3570247" cy="31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9057" y="3054632"/>
            <a:ext cx="3732099" cy="30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86390"/>
            <a:ext cx="11520000" cy="2866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279650" y="4773295"/>
            <a:ext cx="4507865" cy="1137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9990"/>
            <a:ext cx="11520000" cy="2878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6110" y="1779270"/>
            <a:ext cx="6428740" cy="132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293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04085" y="3011170"/>
            <a:ext cx="4987925" cy="134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