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7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635" y="1366520"/>
            <a:ext cx="7229475" cy="1800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26715" y="3632200"/>
            <a:ext cx="6457950" cy="923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86650"/>
            <a:ext cx="11520000" cy="2187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830247" y="2449099"/>
            <a:ext cx="361785" cy="47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371272" y="2334487"/>
            <a:ext cx="361785" cy="305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2"/>
          <a:stretch>
            <a:fillRect/>
          </a:stretch>
        </p:blipFill>
        <p:spPr>
          <a:xfrm>
            <a:off x="791210" y="2773680"/>
            <a:ext cx="11064875" cy="2485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2"/>
            </p:custDataLst>
          </p:nvPr>
        </p:nvSpPr>
        <p:spPr bwMode="white">
          <a:xfrm>
            <a:off x="8312782" y="3002135"/>
            <a:ext cx="209454" cy="228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3028815" y="3687773"/>
            <a:ext cx="856859" cy="276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10121707" y="4325797"/>
            <a:ext cx="380827" cy="238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1838732" y="4906685"/>
            <a:ext cx="675966" cy="238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50785"/>
            <a:ext cx="11520000" cy="3748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54677" y="1490226"/>
            <a:ext cx="637884" cy="238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496363" y="1490226"/>
            <a:ext cx="1428099" cy="238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352231" y="1490226"/>
            <a:ext cx="1437620" cy="238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97865" y="1992630"/>
            <a:ext cx="2033905" cy="2679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276090" y="1992630"/>
            <a:ext cx="2065020" cy="1826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766685" y="1993265"/>
            <a:ext cx="1585595" cy="1435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352915" y="1993265"/>
            <a:ext cx="1437005" cy="2042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2725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30705" y="2083435"/>
            <a:ext cx="5332095" cy="1222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3467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810385" y="3028950"/>
            <a:ext cx="5012690" cy="1485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2023-07-05T11:40:58Z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