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48180" y="1327785"/>
            <a:ext cx="8077200" cy="1819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581400" y="3616960"/>
            <a:ext cx="50292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43800"/>
            <a:ext cx="11520000" cy="3902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068264" y="2370662"/>
            <a:ext cx="685487" cy="295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800693" y="2361121"/>
            <a:ext cx="685487" cy="305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011470" y="2962183"/>
            <a:ext cx="218975" cy="238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429718" y="2962183"/>
            <a:ext cx="209454" cy="238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857487" y="2971724"/>
            <a:ext cx="152330" cy="228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524925" y="3544165"/>
            <a:ext cx="523636" cy="228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467140" y="3515543"/>
            <a:ext cx="361785" cy="305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477652" y="4116605"/>
            <a:ext cx="523636" cy="228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429388" y="4107064"/>
            <a:ext cx="352264" cy="276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2344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286908" y="1472939"/>
            <a:ext cx="352264" cy="228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72980" y="1040130"/>
            <a:ext cx="1351915" cy="1055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72980" y="2122170"/>
            <a:ext cx="1072515" cy="182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189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 rot="18780000">
            <a:off x="7480935" y="1496060"/>
            <a:ext cx="285115" cy="2861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 rot="5400000">
            <a:off x="5414010" y="612140"/>
            <a:ext cx="285115" cy="2861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2357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925454" y="2399497"/>
            <a:ext cx="371305" cy="238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09222" y="2399497"/>
            <a:ext cx="371305" cy="238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980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800860" y="3012440"/>
            <a:ext cx="4946015" cy="1883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2023-07-03T01:47:00Z</dcterms:created>
  <dcterms:modified xsi:type="dcterms:W3CDTF">2023-07-05T11:29:18Z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