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6" r:id="rId4"/>
    <p:sldId id="264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48180" y="1327785"/>
            <a:ext cx="8077200" cy="1819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752600" y="3649980"/>
            <a:ext cx="8686800" cy="84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5" y="471715"/>
            <a:ext cx="11520000" cy="3284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5" y="3756570"/>
            <a:ext cx="11520000" cy="2858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47"/>
          <a:stretch>
            <a:fillRect/>
          </a:stretch>
        </p:blipFill>
        <p:spPr>
          <a:xfrm>
            <a:off x="440690" y="174625"/>
            <a:ext cx="6409055" cy="1173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5"/>
          <a:stretch>
            <a:fillRect/>
          </a:stretch>
        </p:blipFill>
        <p:spPr>
          <a:xfrm>
            <a:off x="440690" y="1148080"/>
            <a:ext cx="7879715" cy="5527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7317751" y="3122288"/>
            <a:ext cx="332118" cy="293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7317751" y="3904189"/>
            <a:ext cx="332118" cy="293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7317751" y="4686089"/>
            <a:ext cx="332118" cy="293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7317751" y="6256406"/>
            <a:ext cx="332118" cy="286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362585"/>
            <a:ext cx="7807325" cy="6226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121275" y="4490085"/>
            <a:ext cx="342265" cy="474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0" y="549185"/>
            <a:ext cx="78566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547271" y="2419399"/>
            <a:ext cx="1214208" cy="415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352670" y="3179173"/>
            <a:ext cx="454516" cy="415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30364" y="3179173"/>
            <a:ext cx="454516" cy="415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3"/>
          <a:stretch>
            <a:fillRect/>
          </a:stretch>
        </p:blipFill>
        <p:spPr>
          <a:xfrm>
            <a:off x="340995" y="422275"/>
            <a:ext cx="8196580" cy="6054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17775" y="4824730"/>
            <a:ext cx="4084955" cy="1755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2023-07-05T11:28:45Z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