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62200" y="3727450"/>
            <a:ext cx="7467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511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151636" y="2503445"/>
            <a:ext cx="276099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13553" y="3056599"/>
            <a:ext cx="314181" cy="29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13553" y="3638365"/>
            <a:ext cx="314181" cy="29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113553" y="4220130"/>
            <a:ext cx="314181" cy="29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113553" y="4801896"/>
            <a:ext cx="314181" cy="28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89850"/>
            <a:ext cx="11520000" cy="1615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915272" y="1631074"/>
            <a:ext cx="828297" cy="27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82720" y="1936750"/>
            <a:ext cx="2094230" cy="232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6165850" y="1908175"/>
            <a:ext cx="2094230" cy="232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2884715"/>
            <a:ext cx="11520000" cy="2033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4144429" y="3830056"/>
            <a:ext cx="380826" cy="23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9771140" y="3830056"/>
            <a:ext cx="523636" cy="23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039702" y="4364794"/>
            <a:ext cx="371305" cy="305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9733057" y="4364794"/>
            <a:ext cx="371305" cy="305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20940"/>
            <a:ext cx="11520000" cy="3011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 rot="1380000">
            <a:off x="1755374" y="1410696"/>
            <a:ext cx="733090" cy="219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 rot="1020000">
            <a:off x="1953260" y="1858010"/>
            <a:ext cx="2085340" cy="492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86710" y="1955158"/>
            <a:ext cx="1323371" cy="304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19603" y="2536496"/>
            <a:ext cx="1332893" cy="304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 rot="1140000">
            <a:off x="1316990" y="2543175"/>
            <a:ext cx="2284730" cy="38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 rot="1020000">
            <a:off x="3608745" y="3089253"/>
            <a:ext cx="542677" cy="171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 rot="960000">
            <a:off x="2486025" y="1948180"/>
            <a:ext cx="2031365" cy="21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 rot="1020000">
            <a:off x="2015490" y="2413635"/>
            <a:ext cx="2085340" cy="483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2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720000"/>
            <a:ext cx="11520000" cy="4544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066280" y="4149725"/>
            <a:ext cx="377825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